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7"/>
  </p:notesMasterIdLst>
  <p:sldIdLst>
    <p:sldId id="256" r:id="rId2"/>
    <p:sldId id="257" r:id="rId3"/>
    <p:sldId id="258" r:id="rId4"/>
    <p:sldId id="270" r:id="rId5"/>
    <p:sldId id="282" r:id="rId6"/>
    <p:sldId id="289" r:id="rId7"/>
    <p:sldId id="290" r:id="rId8"/>
    <p:sldId id="271" r:id="rId9"/>
    <p:sldId id="260" r:id="rId10"/>
    <p:sldId id="262" r:id="rId11"/>
    <p:sldId id="261" r:id="rId12"/>
    <p:sldId id="263" r:id="rId13"/>
    <p:sldId id="272" r:id="rId14"/>
    <p:sldId id="285" r:id="rId15"/>
    <p:sldId id="273" r:id="rId16"/>
    <p:sldId id="287" r:id="rId17"/>
    <p:sldId id="274" r:id="rId18"/>
    <p:sldId id="291" r:id="rId19"/>
    <p:sldId id="286" r:id="rId20"/>
    <p:sldId id="264" r:id="rId21"/>
    <p:sldId id="275" r:id="rId22"/>
    <p:sldId id="266" r:id="rId23"/>
    <p:sldId id="267" r:id="rId24"/>
    <p:sldId id="277" r:id="rId25"/>
    <p:sldId id="265" r:id="rId26"/>
    <p:sldId id="281" r:id="rId27"/>
    <p:sldId id="276" r:id="rId28"/>
    <p:sldId id="292" r:id="rId29"/>
    <p:sldId id="268" r:id="rId30"/>
    <p:sldId id="278" r:id="rId31"/>
    <p:sldId id="269" r:id="rId32"/>
    <p:sldId id="279" r:id="rId33"/>
    <p:sldId id="293" r:id="rId34"/>
    <p:sldId id="288" r:id="rId35"/>
    <p:sldId id="28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5315"/>
    <a:srgbClr val="BB09AE"/>
    <a:srgbClr val="DF0BD0"/>
    <a:srgbClr val="F319E3"/>
    <a:srgbClr val="FFFFCC"/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0" d="100"/>
          <a:sy n="70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5A642-17E6-4C21-8D21-4694A97B337D}" type="doc">
      <dgm:prSet loTypeId="urn:microsoft.com/office/officeart/2009/3/layout/HorizontalOrganizationChart" loCatId="hierarchy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869B2BFB-81F9-42B7-8E42-03D887B66945}">
      <dgm:prSet phldrT="[Texte]"/>
      <dgm:spPr>
        <a:xfrm>
          <a:off x="2332451" y="1545"/>
          <a:ext cx="821496" cy="258681"/>
        </a:xfrm>
        <a:solidFill>
          <a:schemeClr val="tx2">
            <a:lumMod val="75000"/>
          </a:schemeClr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  <a:latin typeface="+mn-lt"/>
              <a:ea typeface="+mn-ea"/>
              <a:cs typeface="+mn-cs"/>
            </a:rPr>
            <a:t>Université de Picardie Jules Verne</a:t>
          </a:r>
        </a:p>
      </dgm:t>
    </dgm:pt>
    <dgm:pt modelId="{3EDDF5CB-FCA8-4FE3-A4EC-35F3AA86D02C}" type="parTrans" cxnId="{9447E3D1-EBC8-4148-8B93-F9EA69B3BA73}">
      <dgm:prSet/>
      <dgm:spPr/>
      <dgm:t>
        <a:bodyPr/>
        <a:lstStyle/>
        <a:p>
          <a:endParaRPr lang="fr-FR"/>
        </a:p>
      </dgm:t>
    </dgm:pt>
    <dgm:pt modelId="{C6390E73-9EFB-4688-BA9B-697227B07E86}" type="sibTrans" cxnId="{9447E3D1-EBC8-4148-8B93-F9EA69B3BA73}">
      <dgm:prSet/>
      <dgm:spPr/>
      <dgm:t>
        <a:bodyPr/>
        <a:lstStyle/>
        <a:p>
          <a:endParaRPr lang="fr-FR"/>
        </a:p>
      </dgm:t>
    </dgm:pt>
    <dgm:pt modelId="{02B11B9D-F17D-41E3-8B0E-1F1594040609}">
      <dgm:prSet phldrT="[Texte]" custT="1"/>
      <dgm:spPr>
        <a:xfrm>
          <a:off x="1545502" y="368874"/>
          <a:ext cx="517363" cy="258681"/>
        </a:xfrm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Arts, Lettres, Langues</a:t>
          </a:r>
        </a:p>
      </dgm:t>
    </dgm:pt>
    <dgm:pt modelId="{7CFCCF54-D3CF-4AC9-A3FC-18386489F2B3}" type="parTrans" cxnId="{4CB54B4F-B92C-4222-8070-62337901F4BE}">
      <dgm:prSet/>
      <dgm:spPr>
        <a:xfrm>
          <a:off x="1804184" y="260227"/>
          <a:ext cx="939015" cy="108646"/>
        </a:xfrm>
      </dgm:spPr>
      <dgm:t>
        <a:bodyPr/>
        <a:lstStyle/>
        <a:p>
          <a:endParaRPr lang="fr-FR"/>
        </a:p>
      </dgm:t>
    </dgm:pt>
    <dgm:pt modelId="{21D5BE8D-134E-4B8D-A2D4-C4254170FDD5}" type="sibTrans" cxnId="{4CB54B4F-B92C-4222-8070-62337901F4BE}">
      <dgm:prSet/>
      <dgm:spPr/>
      <dgm:t>
        <a:bodyPr/>
        <a:lstStyle/>
        <a:p>
          <a:endParaRPr lang="fr-FR"/>
        </a:p>
      </dgm:t>
    </dgm:pt>
    <dgm:pt modelId="{79E08B2C-C6DF-4F9D-926E-FA5C16D8D5F4}">
      <dgm:prSet phldrT="[Texte]" custT="1"/>
      <dgm:spPr>
        <a:xfrm>
          <a:off x="2171513" y="368874"/>
          <a:ext cx="517363" cy="258681"/>
        </a:xfrm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Droit, </a:t>
          </a:r>
          <a:r>
            <a:rPr lang="fr-FR" sz="1100" dirty="0" smtClean="0">
              <a:latin typeface="+mn-lt"/>
              <a:ea typeface="+mn-ea"/>
              <a:cs typeface="+mn-cs"/>
            </a:rPr>
            <a:t>Économie, </a:t>
          </a:r>
          <a:r>
            <a:rPr lang="fr-FR" sz="1100" dirty="0">
              <a:latin typeface="+mn-lt"/>
              <a:ea typeface="+mn-ea"/>
              <a:cs typeface="+mn-cs"/>
            </a:rPr>
            <a:t>Gestion</a:t>
          </a:r>
        </a:p>
      </dgm:t>
    </dgm:pt>
    <dgm:pt modelId="{0AE380B0-09F6-4DC9-8727-499EB09C0EA7}" type="parTrans" cxnId="{43D75175-A9F4-488D-83ED-D5A9C2B22B01}">
      <dgm:prSet/>
      <dgm:spPr>
        <a:xfrm>
          <a:off x="2430194" y="260227"/>
          <a:ext cx="313005" cy="108646"/>
        </a:xfrm>
      </dgm:spPr>
      <dgm:t>
        <a:bodyPr/>
        <a:lstStyle/>
        <a:p>
          <a:endParaRPr lang="fr-FR"/>
        </a:p>
      </dgm:t>
    </dgm:pt>
    <dgm:pt modelId="{FE0D9722-CECC-45CA-B234-E96B33F74392}" type="sibTrans" cxnId="{43D75175-A9F4-488D-83ED-D5A9C2B22B01}">
      <dgm:prSet/>
      <dgm:spPr/>
      <dgm:t>
        <a:bodyPr/>
        <a:lstStyle/>
        <a:p>
          <a:endParaRPr lang="fr-FR"/>
        </a:p>
      </dgm:t>
    </dgm:pt>
    <dgm:pt modelId="{EFAFC0B5-0016-4581-A46B-82F7EC05C3CD}">
      <dgm:prSet phldrT="[Texte]" custT="1"/>
      <dgm:spPr>
        <a:xfrm>
          <a:off x="3423533" y="368874"/>
          <a:ext cx="517363" cy="258681"/>
        </a:xfrm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Sciences, Technologies, Santé</a:t>
          </a:r>
        </a:p>
      </dgm:t>
    </dgm:pt>
    <dgm:pt modelId="{277CDB07-A08D-4195-99F3-91BCAD1009A4}" type="parTrans" cxnId="{27940C5E-EFF8-46BB-8429-1E369CC37984}">
      <dgm:prSet/>
      <dgm:spPr>
        <a:xfrm>
          <a:off x="2743199" y="260227"/>
          <a:ext cx="939015" cy="108646"/>
        </a:xfrm>
      </dgm:spPr>
      <dgm:t>
        <a:bodyPr/>
        <a:lstStyle/>
        <a:p>
          <a:endParaRPr lang="fr-FR"/>
        </a:p>
      </dgm:t>
    </dgm:pt>
    <dgm:pt modelId="{1ECC0764-F13F-4B1F-89F1-1A348DED378C}" type="sibTrans" cxnId="{27940C5E-EFF8-46BB-8429-1E369CC37984}">
      <dgm:prSet/>
      <dgm:spPr/>
      <dgm:t>
        <a:bodyPr/>
        <a:lstStyle/>
        <a:p>
          <a:endParaRPr lang="fr-FR"/>
        </a:p>
      </dgm:t>
    </dgm:pt>
    <dgm:pt modelId="{951FECC5-6BBA-423F-BAA1-0BCC8C82B4B7}">
      <dgm:prSet custT="1"/>
      <dgm:spPr>
        <a:xfrm>
          <a:off x="2797523" y="368874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Sciences Humaines et Sociales</a:t>
          </a:r>
        </a:p>
      </dgm:t>
    </dgm:pt>
    <dgm:pt modelId="{19383650-A3CC-42DB-B860-1A0C8D29322E}" type="parTrans" cxnId="{5C9BA853-4E8F-4033-8ADA-2EF6EE665A65}">
      <dgm:prSet/>
      <dgm:spPr>
        <a:xfrm>
          <a:off x="2743199" y="260227"/>
          <a:ext cx="313005" cy="108646"/>
        </a:xfrm>
      </dgm:spPr>
      <dgm:t>
        <a:bodyPr/>
        <a:lstStyle/>
        <a:p>
          <a:endParaRPr lang="fr-FR"/>
        </a:p>
      </dgm:t>
    </dgm:pt>
    <dgm:pt modelId="{2DAAD534-D8B5-436B-B239-8156D868F02D}" type="sibTrans" cxnId="{5C9BA853-4E8F-4033-8ADA-2EF6EE665A65}">
      <dgm:prSet/>
      <dgm:spPr/>
      <dgm:t>
        <a:bodyPr/>
        <a:lstStyle/>
        <a:p>
          <a:endParaRPr lang="fr-FR"/>
        </a:p>
      </dgm:t>
    </dgm:pt>
    <dgm:pt modelId="{81962BF8-6D4E-4A36-BA41-22AE63E0427C}">
      <dgm:prSet custT="1"/>
      <dgm:spPr>
        <a:xfrm>
          <a:off x="2926864" y="736202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Philosophie</a:t>
          </a:r>
        </a:p>
      </dgm:t>
    </dgm:pt>
    <dgm:pt modelId="{C37FBE05-ADE4-4C10-BAFA-375E69BDBCB4}" type="parTrans" cxnId="{F438F094-0EC5-49AF-A4E1-C4C89F5ACC7F}">
      <dgm:prSet/>
      <dgm:spPr>
        <a:xfrm>
          <a:off x="2803539" y="627556"/>
          <a:ext cx="91440" cy="237987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AD426B37-7A34-40D3-97FE-AE3DF6094D83}" type="sibTrans" cxnId="{F438F094-0EC5-49AF-A4E1-C4C89F5ACC7F}">
      <dgm:prSet/>
      <dgm:spPr/>
      <dgm:t>
        <a:bodyPr/>
        <a:lstStyle/>
        <a:p>
          <a:endParaRPr lang="fr-FR"/>
        </a:p>
      </dgm:t>
    </dgm:pt>
    <dgm:pt modelId="{AE97F99B-F5E0-42FA-AA92-0E412D738C51}">
      <dgm:prSet custT="1"/>
      <dgm:spPr>
        <a:xfrm>
          <a:off x="2926864" y="1103530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Psychologie</a:t>
          </a:r>
        </a:p>
      </dgm:t>
    </dgm:pt>
    <dgm:pt modelId="{92D3E9CA-11D3-4F6B-9813-379672FB2349}" type="parTrans" cxnId="{26C3007F-711F-41FB-A01B-86D37507D893}">
      <dgm:prSet/>
      <dgm:spPr>
        <a:xfrm>
          <a:off x="2803539" y="627556"/>
          <a:ext cx="91440" cy="605315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EEC1D9EB-6E6E-4FBE-8C7F-607888D4A13F}" type="sibTrans" cxnId="{26C3007F-711F-41FB-A01B-86D37507D893}">
      <dgm:prSet/>
      <dgm:spPr/>
      <dgm:t>
        <a:bodyPr/>
        <a:lstStyle/>
        <a:p>
          <a:endParaRPr lang="fr-FR"/>
        </a:p>
      </dgm:t>
    </dgm:pt>
    <dgm:pt modelId="{FB0EE45C-C8BC-43BF-A491-293BC86A6C39}">
      <dgm:prSet custT="1"/>
      <dgm:spPr>
        <a:xfrm>
          <a:off x="2926864" y="1470859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Sciences de </a:t>
          </a:r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l'Éducation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BD05A0D0-C4F0-40EA-920F-8972F7BDF7A5}" type="parTrans" cxnId="{11A0A484-48D0-4672-BFA9-A9DC85AB4D94}">
      <dgm:prSet/>
      <dgm:spPr>
        <a:xfrm>
          <a:off x="2803539" y="627556"/>
          <a:ext cx="91440" cy="972643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9F26232A-C3A1-4504-B316-A1CEE4D300D5}" type="sibTrans" cxnId="{11A0A484-48D0-4672-BFA9-A9DC85AB4D94}">
      <dgm:prSet/>
      <dgm:spPr/>
      <dgm:t>
        <a:bodyPr/>
        <a:lstStyle/>
        <a:p>
          <a:endParaRPr lang="fr-FR"/>
        </a:p>
      </dgm:t>
    </dgm:pt>
    <dgm:pt modelId="{A0CF5921-7312-4F6A-A782-38247335455B}">
      <dgm:prSet custT="1"/>
      <dgm:spPr>
        <a:xfrm>
          <a:off x="2926864" y="1838187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Sciences sanitaires et sociales</a:t>
          </a:r>
        </a:p>
      </dgm:t>
    </dgm:pt>
    <dgm:pt modelId="{DFEE70EC-B727-423F-984D-7E7A9E436938}" type="parTrans" cxnId="{5A1664D6-F38A-4E1C-B995-AA40A682EF6F}">
      <dgm:prSet/>
      <dgm:spPr>
        <a:xfrm>
          <a:off x="2803539" y="627556"/>
          <a:ext cx="91440" cy="1339972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27D0620C-78DF-4C06-B600-F5147671317A}" type="sibTrans" cxnId="{5A1664D6-F38A-4E1C-B995-AA40A682EF6F}">
      <dgm:prSet/>
      <dgm:spPr/>
      <dgm:t>
        <a:bodyPr/>
        <a:lstStyle/>
        <a:p>
          <a:endParaRPr lang="fr-FR"/>
        </a:p>
      </dgm:t>
    </dgm:pt>
    <dgm:pt modelId="{50D990F0-18EB-4E2C-8754-2FAB4F78BB92}">
      <dgm:prSet custT="1"/>
      <dgm:spPr>
        <a:xfrm>
          <a:off x="2926864" y="2205515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Sociologie</a:t>
          </a:r>
        </a:p>
      </dgm:t>
    </dgm:pt>
    <dgm:pt modelId="{663259A3-A755-4AAB-B0B8-11D602C48D53}" type="parTrans" cxnId="{CBFABA6D-2336-4C6B-9DF8-90CC541D0215}">
      <dgm:prSet/>
      <dgm:spPr>
        <a:xfrm>
          <a:off x="2803539" y="627556"/>
          <a:ext cx="91440" cy="1707300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3F0612E9-9C6D-43AA-BB55-67C86B110478}" type="sibTrans" cxnId="{CBFABA6D-2336-4C6B-9DF8-90CC541D0215}">
      <dgm:prSet/>
      <dgm:spPr/>
      <dgm:t>
        <a:bodyPr/>
        <a:lstStyle/>
        <a:p>
          <a:endParaRPr lang="fr-FR"/>
        </a:p>
      </dgm:t>
    </dgm:pt>
    <dgm:pt modelId="{A32373A2-07D2-42F4-9EE8-EB3268E89B17}">
      <dgm:prSet custT="1"/>
      <dgm:spPr>
        <a:xfrm>
          <a:off x="2926864" y="2572843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>
              <a:solidFill>
                <a:schemeClr val="tx1"/>
              </a:solidFill>
              <a:latin typeface="+mn-lt"/>
              <a:ea typeface="+mn-ea"/>
              <a:cs typeface="+mn-cs"/>
            </a:rPr>
            <a:t>Histoire</a:t>
          </a:r>
        </a:p>
      </dgm:t>
    </dgm:pt>
    <dgm:pt modelId="{8C3D7934-014E-48F4-AA82-4C74E4756803}" type="parTrans" cxnId="{3D53980F-5309-46AE-B6AF-E00E6CDC2E98}">
      <dgm:prSet/>
      <dgm:spPr>
        <a:xfrm>
          <a:off x="2803539" y="627556"/>
          <a:ext cx="91440" cy="2074628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683F1ECF-B59A-438A-A528-D61BDA438EAF}" type="sibTrans" cxnId="{3D53980F-5309-46AE-B6AF-E00E6CDC2E98}">
      <dgm:prSet/>
      <dgm:spPr/>
      <dgm:t>
        <a:bodyPr/>
        <a:lstStyle/>
        <a:p>
          <a:endParaRPr lang="fr-FR"/>
        </a:p>
      </dgm:t>
    </dgm:pt>
    <dgm:pt modelId="{FFD6FEEF-E5D2-4F76-9A64-6F81987067BB}">
      <dgm:prSet custT="1"/>
      <dgm:spPr>
        <a:xfrm>
          <a:off x="2926864" y="2940172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b="1" dirty="0">
              <a:solidFill>
                <a:schemeClr val="tx1"/>
              </a:solidFill>
              <a:latin typeface="+mn-lt"/>
              <a:ea typeface="+mn-ea"/>
              <a:cs typeface="+mn-cs"/>
            </a:rPr>
            <a:t>Géographie</a:t>
          </a:r>
        </a:p>
      </dgm:t>
    </dgm:pt>
    <dgm:pt modelId="{02EE1C17-46D6-42A7-8681-64411F7FAA3C}" type="parTrans" cxnId="{66F381C4-BA32-424F-9E05-0F262A6945F8}">
      <dgm:prSet/>
      <dgm:spPr>
        <a:xfrm>
          <a:off x="2803539" y="627556"/>
          <a:ext cx="91440" cy="2441956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64DBF84D-3852-48FD-BAEE-5389C34C8651}" type="sibTrans" cxnId="{66F381C4-BA32-424F-9E05-0F262A6945F8}">
      <dgm:prSet/>
      <dgm:spPr/>
      <dgm:t>
        <a:bodyPr/>
        <a:lstStyle/>
        <a:p>
          <a:endParaRPr lang="fr-FR"/>
        </a:p>
      </dgm:t>
    </dgm:pt>
    <dgm:pt modelId="{78855D3B-7721-462C-8D2B-76B05D24C6C5}" type="pres">
      <dgm:prSet presAssocID="{59F5A642-17E6-4C21-8D21-4694A97B33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7FA1F50-FDFF-4F50-B7A6-C6130B1EFCFC}" type="pres">
      <dgm:prSet presAssocID="{869B2BFB-81F9-42B7-8E42-03D887B66945}" presName="hierRoot1" presStyleCnt="0">
        <dgm:presLayoutVars>
          <dgm:hierBranch val="init"/>
        </dgm:presLayoutVars>
      </dgm:prSet>
      <dgm:spPr/>
    </dgm:pt>
    <dgm:pt modelId="{DFA6EE8D-AC36-43B2-A827-7887CAB72096}" type="pres">
      <dgm:prSet presAssocID="{869B2BFB-81F9-42B7-8E42-03D887B66945}" presName="rootComposite1" presStyleCnt="0"/>
      <dgm:spPr/>
    </dgm:pt>
    <dgm:pt modelId="{E9189481-13B9-45F8-9D1B-3D2488EBEDFB}" type="pres">
      <dgm:prSet presAssocID="{869B2BFB-81F9-42B7-8E42-03D887B669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7C89CF3-662E-479B-971F-2278632F13EA}" type="pres">
      <dgm:prSet presAssocID="{869B2BFB-81F9-42B7-8E42-03D887B66945}" presName="rootConnector1" presStyleLbl="node1" presStyleIdx="0" presStyleCnt="0"/>
      <dgm:spPr/>
      <dgm:t>
        <a:bodyPr/>
        <a:lstStyle/>
        <a:p>
          <a:endParaRPr lang="fr-FR"/>
        </a:p>
      </dgm:t>
    </dgm:pt>
    <dgm:pt modelId="{8F51841A-482D-476B-9F2E-EC8601D9112A}" type="pres">
      <dgm:prSet presAssocID="{869B2BFB-81F9-42B7-8E42-03D887B66945}" presName="hierChild2" presStyleCnt="0"/>
      <dgm:spPr/>
    </dgm:pt>
    <dgm:pt modelId="{6C9DEDBB-81AA-42FD-B5A1-D98B6AAA05A4}" type="pres">
      <dgm:prSet presAssocID="{7CFCCF54-D3CF-4AC9-A3FC-18386489F2B3}" presName="Name64" presStyleLbl="parChTrans1D2" presStyleIdx="0" presStyleCnt="4"/>
      <dgm:spPr/>
      <dgm:t>
        <a:bodyPr/>
        <a:lstStyle/>
        <a:p>
          <a:endParaRPr lang="fr-FR"/>
        </a:p>
      </dgm:t>
    </dgm:pt>
    <dgm:pt modelId="{65F490EF-8689-408B-84CE-A0819CDA66E5}" type="pres">
      <dgm:prSet presAssocID="{02B11B9D-F17D-41E3-8B0E-1F1594040609}" presName="hierRoot2" presStyleCnt="0">
        <dgm:presLayoutVars>
          <dgm:hierBranch val="init"/>
        </dgm:presLayoutVars>
      </dgm:prSet>
      <dgm:spPr/>
    </dgm:pt>
    <dgm:pt modelId="{A55F12A8-F510-48ED-BA83-C118AC4B1422}" type="pres">
      <dgm:prSet presAssocID="{02B11B9D-F17D-41E3-8B0E-1F1594040609}" presName="rootComposite" presStyleCnt="0"/>
      <dgm:spPr/>
    </dgm:pt>
    <dgm:pt modelId="{BBAAB7DF-3957-47D8-BBD1-3F8ADD08E661}" type="pres">
      <dgm:prSet presAssocID="{02B11B9D-F17D-41E3-8B0E-1F159404060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FDB0587-7B77-478B-B53A-1614CFF7E62F}" type="pres">
      <dgm:prSet presAssocID="{02B11B9D-F17D-41E3-8B0E-1F1594040609}" presName="rootConnector" presStyleLbl="node2" presStyleIdx="0" presStyleCnt="4"/>
      <dgm:spPr/>
      <dgm:t>
        <a:bodyPr/>
        <a:lstStyle/>
        <a:p>
          <a:endParaRPr lang="fr-FR"/>
        </a:p>
      </dgm:t>
    </dgm:pt>
    <dgm:pt modelId="{446ED727-DC03-4704-946A-931AF4AAB146}" type="pres">
      <dgm:prSet presAssocID="{02B11B9D-F17D-41E3-8B0E-1F1594040609}" presName="hierChild4" presStyleCnt="0"/>
      <dgm:spPr/>
    </dgm:pt>
    <dgm:pt modelId="{6DCF587A-D06C-4440-829B-4AB7F5621BEF}" type="pres">
      <dgm:prSet presAssocID="{02B11B9D-F17D-41E3-8B0E-1F1594040609}" presName="hierChild5" presStyleCnt="0"/>
      <dgm:spPr/>
    </dgm:pt>
    <dgm:pt modelId="{E77C2D35-0DBF-4F74-A9F0-BB29877AFC52}" type="pres">
      <dgm:prSet presAssocID="{0AE380B0-09F6-4DC9-8727-499EB09C0EA7}" presName="Name64" presStyleLbl="parChTrans1D2" presStyleIdx="1" presStyleCnt="4"/>
      <dgm:spPr/>
      <dgm:t>
        <a:bodyPr/>
        <a:lstStyle/>
        <a:p>
          <a:endParaRPr lang="fr-FR"/>
        </a:p>
      </dgm:t>
    </dgm:pt>
    <dgm:pt modelId="{AFD4F59A-E4D8-4EA7-818B-66220DB767A4}" type="pres">
      <dgm:prSet presAssocID="{79E08B2C-C6DF-4F9D-926E-FA5C16D8D5F4}" presName="hierRoot2" presStyleCnt="0">
        <dgm:presLayoutVars>
          <dgm:hierBranch val="init"/>
        </dgm:presLayoutVars>
      </dgm:prSet>
      <dgm:spPr/>
    </dgm:pt>
    <dgm:pt modelId="{6B57CE4D-C6DF-4C9F-A9C0-32F0C4B9A129}" type="pres">
      <dgm:prSet presAssocID="{79E08B2C-C6DF-4F9D-926E-FA5C16D8D5F4}" presName="rootComposite" presStyleCnt="0"/>
      <dgm:spPr/>
    </dgm:pt>
    <dgm:pt modelId="{03BF0289-12DA-4723-A02B-8E1687737934}" type="pres">
      <dgm:prSet presAssocID="{79E08B2C-C6DF-4F9D-926E-FA5C16D8D5F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ADFE72-9B5A-4432-9B9A-1AF67C63EE78}" type="pres">
      <dgm:prSet presAssocID="{79E08B2C-C6DF-4F9D-926E-FA5C16D8D5F4}" presName="rootConnector" presStyleLbl="node2" presStyleIdx="1" presStyleCnt="4"/>
      <dgm:spPr/>
      <dgm:t>
        <a:bodyPr/>
        <a:lstStyle/>
        <a:p>
          <a:endParaRPr lang="fr-FR"/>
        </a:p>
      </dgm:t>
    </dgm:pt>
    <dgm:pt modelId="{1DB3C5DE-6555-4AB6-B746-7D640BF777DC}" type="pres">
      <dgm:prSet presAssocID="{79E08B2C-C6DF-4F9D-926E-FA5C16D8D5F4}" presName="hierChild4" presStyleCnt="0"/>
      <dgm:spPr/>
    </dgm:pt>
    <dgm:pt modelId="{CCE88F8E-0DE7-4076-B87A-5F7545220949}" type="pres">
      <dgm:prSet presAssocID="{79E08B2C-C6DF-4F9D-926E-FA5C16D8D5F4}" presName="hierChild5" presStyleCnt="0"/>
      <dgm:spPr/>
    </dgm:pt>
    <dgm:pt modelId="{87C68468-E553-4C4C-B59D-65F0E7B158BA}" type="pres">
      <dgm:prSet presAssocID="{19383650-A3CC-42DB-B860-1A0C8D29322E}" presName="Name64" presStyleLbl="parChTrans1D2" presStyleIdx="2" presStyleCnt="4"/>
      <dgm:spPr/>
      <dgm:t>
        <a:bodyPr/>
        <a:lstStyle/>
        <a:p>
          <a:endParaRPr lang="fr-FR"/>
        </a:p>
      </dgm:t>
    </dgm:pt>
    <dgm:pt modelId="{13E814F3-19FF-4628-8BC9-32D7BCD85859}" type="pres">
      <dgm:prSet presAssocID="{951FECC5-6BBA-423F-BAA1-0BCC8C82B4B7}" presName="hierRoot2" presStyleCnt="0">
        <dgm:presLayoutVars>
          <dgm:hierBranch val="init"/>
        </dgm:presLayoutVars>
      </dgm:prSet>
      <dgm:spPr/>
    </dgm:pt>
    <dgm:pt modelId="{816EFBAD-34FD-42A8-8DDA-5231D6C9D356}" type="pres">
      <dgm:prSet presAssocID="{951FECC5-6BBA-423F-BAA1-0BCC8C82B4B7}" presName="rootComposite" presStyleCnt="0"/>
      <dgm:spPr/>
    </dgm:pt>
    <dgm:pt modelId="{FFDDE8BB-A8BB-4AEA-9B26-A8CD893BDCA8}" type="pres">
      <dgm:prSet presAssocID="{951FECC5-6BBA-423F-BAA1-0BCC8C82B4B7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C2F786-8839-43C5-A4EC-ED1E567BE646}" type="pres">
      <dgm:prSet presAssocID="{951FECC5-6BBA-423F-BAA1-0BCC8C82B4B7}" presName="rootConnector" presStyleLbl="node2" presStyleIdx="2" presStyleCnt="4"/>
      <dgm:spPr/>
      <dgm:t>
        <a:bodyPr/>
        <a:lstStyle/>
        <a:p>
          <a:endParaRPr lang="fr-FR"/>
        </a:p>
      </dgm:t>
    </dgm:pt>
    <dgm:pt modelId="{19667C48-2B8F-45E6-B00D-C8646C0EE9E3}" type="pres">
      <dgm:prSet presAssocID="{951FECC5-6BBA-423F-BAA1-0BCC8C82B4B7}" presName="hierChild4" presStyleCnt="0"/>
      <dgm:spPr/>
    </dgm:pt>
    <dgm:pt modelId="{5965378D-A1D2-4675-9BBA-9AC38C8E1545}" type="pres">
      <dgm:prSet presAssocID="{C37FBE05-ADE4-4C10-BAFA-375E69BDBCB4}" presName="Name64" presStyleLbl="parChTrans1D3" presStyleIdx="0" presStyleCnt="7"/>
      <dgm:spPr/>
      <dgm:t>
        <a:bodyPr/>
        <a:lstStyle/>
        <a:p>
          <a:endParaRPr lang="fr-FR"/>
        </a:p>
      </dgm:t>
    </dgm:pt>
    <dgm:pt modelId="{C40841F6-E2A8-49FB-B8D6-03704067A9F9}" type="pres">
      <dgm:prSet presAssocID="{81962BF8-6D4E-4A36-BA41-22AE63E0427C}" presName="hierRoot2" presStyleCnt="0">
        <dgm:presLayoutVars>
          <dgm:hierBranch val="init"/>
        </dgm:presLayoutVars>
      </dgm:prSet>
      <dgm:spPr/>
    </dgm:pt>
    <dgm:pt modelId="{904870DE-E767-4ADC-B562-7F25ACF18746}" type="pres">
      <dgm:prSet presAssocID="{81962BF8-6D4E-4A36-BA41-22AE63E0427C}" presName="rootComposite" presStyleCnt="0"/>
      <dgm:spPr/>
    </dgm:pt>
    <dgm:pt modelId="{1DACE000-2FB6-43B2-B295-91174D15B77D}" type="pres">
      <dgm:prSet presAssocID="{81962BF8-6D4E-4A36-BA41-22AE63E0427C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C2C2A1-7883-4EC9-8A69-505B4D720787}" type="pres">
      <dgm:prSet presAssocID="{81962BF8-6D4E-4A36-BA41-22AE63E0427C}" presName="rootConnector" presStyleLbl="node3" presStyleIdx="0" presStyleCnt="7"/>
      <dgm:spPr/>
      <dgm:t>
        <a:bodyPr/>
        <a:lstStyle/>
        <a:p>
          <a:endParaRPr lang="fr-FR"/>
        </a:p>
      </dgm:t>
    </dgm:pt>
    <dgm:pt modelId="{80C04347-AA32-4F5E-A7F6-8333FBB6EF2E}" type="pres">
      <dgm:prSet presAssocID="{81962BF8-6D4E-4A36-BA41-22AE63E0427C}" presName="hierChild4" presStyleCnt="0"/>
      <dgm:spPr/>
    </dgm:pt>
    <dgm:pt modelId="{A76D6A6E-A203-4026-ADCA-EDEBAB891944}" type="pres">
      <dgm:prSet presAssocID="{81962BF8-6D4E-4A36-BA41-22AE63E0427C}" presName="hierChild5" presStyleCnt="0"/>
      <dgm:spPr/>
    </dgm:pt>
    <dgm:pt modelId="{6D7CE22D-A246-408B-9B93-1C253AB9EE8E}" type="pres">
      <dgm:prSet presAssocID="{92D3E9CA-11D3-4F6B-9813-379672FB2349}" presName="Name64" presStyleLbl="parChTrans1D3" presStyleIdx="1" presStyleCnt="7"/>
      <dgm:spPr/>
      <dgm:t>
        <a:bodyPr/>
        <a:lstStyle/>
        <a:p>
          <a:endParaRPr lang="fr-FR"/>
        </a:p>
      </dgm:t>
    </dgm:pt>
    <dgm:pt modelId="{2F6CF0C8-7F18-474D-B331-33EB9318583E}" type="pres">
      <dgm:prSet presAssocID="{AE97F99B-F5E0-42FA-AA92-0E412D738C51}" presName="hierRoot2" presStyleCnt="0">
        <dgm:presLayoutVars>
          <dgm:hierBranch val="init"/>
        </dgm:presLayoutVars>
      </dgm:prSet>
      <dgm:spPr/>
    </dgm:pt>
    <dgm:pt modelId="{F3083750-C209-4046-AACF-66292B9A601A}" type="pres">
      <dgm:prSet presAssocID="{AE97F99B-F5E0-42FA-AA92-0E412D738C51}" presName="rootComposite" presStyleCnt="0"/>
      <dgm:spPr/>
    </dgm:pt>
    <dgm:pt modelId="{D22BC8C5-D8A9-4A64-9B71-50191113067D}" type="pres">
      <dgm:prSet presAssocID="{AE97F99B-F5E0-42FA-AA92-0E412D738C51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117D151-FA88-4385-A749-6F68A995338D}" type="pres">
      <dgm:prSet presAssocID="{AE97F99B-F5E0-42FA-AA92-0E412D738C51}" presName="rootConnector" presStyleLbl="node3" presStyleIdx="1" presStyleCnt="7"/>
      <dgm:spPr/>
      <dgm:t>
        <a:bodyPr/>
        <a:lstStyle/>
        <a:p>
          <a:endParaRPr lang="fr-FR"/>
        </a:p>
      </dgm:t>
    </dgm:pt>
    <dgm:pt modelId="{2FFD47BF-F787-4269-A318-2F4BB9ACEFBB}" type="pres">
      <dgm:prSet presAssocID="{AE97F99B-F5E0-42FA-AA92-0E412D738C51}" presName="hierChild4" presStyleCnt="0"/>
      <dgm:spPr/>
    </dgm:pt>
    <dgm:pt modelId="{32EE2A0D-EF9A-43B2-B39B-E12CBB6A068B}" type="pres">
      <dgm:prSet presAssocID="{AE97F99B-F5E0-42FA-AA92-0E412D738C51}" presName="hierChild5" presStyleCnt="0"/>
      <dgm:spPr/>
    </dgm:pt>
    <dgm:pt modelId="{BDC1730C-9BFF-4BB8-B9D0-DEF6D2931105}" type="pres">
      <dgm:prSet presAssocID="{BD05A0D0-C4F0-40EA-920F-8972F7BDF7A5}" presName="Name64" presStyleLbl="parChTrans1D3" presStyleIdx="2" presStyleCnt="7"/>
      <dgm:spPr/>
      <dgm:t>
        <a:bodyPr/>
        <a:lstStyle/>
        <a:p>
          <a:endParaRPr lang="fr-FR"/>
        </a:p>
      </dgm:t>
    </dgm:pt>
    <dgm:pt modelId="{4E39F4C2-652C-46D3-87B5-82AC0D69FD66}" type="pres">
      <dgm:prSet presAssocID="{FB0EE45C-C8BC-43BF-A491-293BC86A6C39}" presName="hierRoot2" presStyleCnt="0">
        <dgm:presLayoutVars>
          <dgm:hierBranch val="init"/>
        </dgm:presLayoutVars>
      </dgm:prSet>
      <dgm:spPr/>
    </dgm:pt>
    <dgm:pt modelId="{391C8A97-2631-4A2D-BE53-BDA0761C142E}" type="pres">
      <dgm:prSet presAssocID="{FB0EE45C-C8BC-43BF-A491-293BC86A6C39}" presName="rootComposite" presStyleCnt="0"/>
      <dgm:spPr/>
    </dgm:pt>
    <dgm:pt modelId="{82737A60-2BA0-44A7-B03C-FCD3A7A9A693}" type="pres">
      <dgm:prSet presAssocID="{FB0EE45C-C8BC-43BF-A491-293BC86A6C39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A3959B-8708-4DB9-A252-E9EB33BE36A0}" type="pres">
      <dgm:prSet presAssocID="{FB0EE45C-C8BC-43BF-A491-293BC86A6C39}" presName="rootConnector" presStyleLbl="node3" presStyleIdx="2" presStyleCnt="7"/>
      <dgm:spPr/>
      <dgm:t>
        <a:bodyPr/>
        <a:lstStyle/>
        <a:p>
          <a:endParaRPr lang="fr-FR"/>
        </a:p>
      </dgm:t>
    </dgm:pt>
    <dgm:pt modelId="{79F843AE-193B-4D59-B2D7-A3C49BB64B8B}" type="pres">
      <dgm:prSet presAssocID="{FB0EE45C-C8BC-43BF-A491-293BC86A6C39}" presName="hierChild4" presStyleCnt="0"/>
      <dgm:spPr/>
    </dgm:pt>
    <dgm:pt modelId="{CFFEBFB9-B6E8-4E2A-B5AB-CB273FAF8647}" type="pres">
      <dgm:prSet presAssocID="{FB0EE45C-C8BC-43BF-A491-293BC86A6C39}" presName="hierChild5" presStyleCnt="0"/>
      <dgm:spPr/>
    </dgm:pt>
    <dgm:pt modelId="{B1425B6E-0BAE-4B08-84F3-375AB0EDF95E}" type="pres">
      <dgm:prSet presAssocID="{DFEE70EC-B727-423F-984D-7E7A9E436938}" presName="Name64" presStyleLbl="parChTrans1D3" presStyleIdx="3" presStyleCnt="7"/>
      <dgm:spPr/>
      <dgm:t>
        <a:bodyPr/>
        <a:lstStyle/>
        <a:p>
          <a:endParaRPr lang="fr-FR"/>
        </a:p>
      </dgm:t>
    </dgm:pt>
    <dgm:pt modelId="{7215418A-BC79-48FB-96EF-C843710B730F}" type="pres">
      <dgm:prSet presAssocID="{A0CF5921-7312-4F6A-A782-38247335455B}" presName="hierRoot2" presStyleCnt="0">
        <dgm:presLayoutVars>
          <dgm:hierBranch val="init"/>
        </dgm:presLayoutVars>
      </dgm:prSet>
      <dgm:spPr/>
    </dgm:pt>
    <dgm:pt modelId="{15057096-2422-4BAE-BB00-63C112259D2D}" type="pres">
      <dgm:prSet presAssocID="{A0CF5921-7312-4F6A-A782-38247335455B}" presName="rootComposite" presStyleCnt="0"/>
      <dgm:spPr/>
    </dgm:pt>
    <dgm:pt modelId="{76FCA9B2-8BB6-4A60-B7C3-2764449F82F9}" type="pres">
      <dgm:prSet presAssocID="{A0CF5921-7312-4F6A-A782-38247335455B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18005AC-96FF-41C3-B317-DE9EAFD3F209}" type="pres">
      <dgm:prSet presAssocID="{A0CF5921-7312-4F6A-A782-38247335455B}" presName="rootConnector" presStyleLbl="node3" presStyleIdx="3" presStyleCnt="7"/>
      <dgm:spPr/>
      <dgm:t>
        <a:bodyPr/>
        <a:lstStyle/>
        <a:p>
          <a:endParaRPr lang="fr-FR"/>
        </a:p>
      </dgm:t>
    </dgm:pt>
    <dgm:pt modelId="{C837813D-0AA4-4890-A2FF-02C4EA83FEB6}" type="pres">
      <dgm:prSet presAssocID="{A0CF5921-7312-4F6A-A782-38247335455B}" presName="hierChild4" presStyleCnt="0"/>
      <dgm:spPr/>
    </dgm:pt>
    <dgm:pt modelId="{28DDB3C1-0EF3-4752-9105-381513AE050B}" type="pres">
      <dgm:prSet presAssocID="{A0CF5921-7312-4F6A-A782-38247335455B}" presName="hierChild5" presStyleCnt="0"/>
      <dgm:spPr/>
    </dgm:pt>
    <dgm:pt modelId="{1EA0C201-69D6-441E-B916-2A491DF476DE}" type="pres">
      <dgm:prSet presAssocID="{663259A3-A755-4AAB-B0B8-11D602C48D53}" presName="Name64" presStyleLbl="parChTrans1D3" presStyleIdx="4" presStyleCnt="7"/>
      <dgm:spPr/>
      <dgm:t>
        <a:bodyPr/>
        <a:lstStyle/>
        <a:p>
          <a:endParaRPr lang="fr-FR"/>
        </a:p>
      </dgm:t>
    </dgm:pt>
    <dgm:pt modelId="{35BC6B32-A32E-4DED-9B32-0B736EFE23A8}" type="pres">
      <dgm:prSet presAssocID="{50D990F0-18EB-4E2C-8754-2FAB4F78BB92}" presName="hierRoot2" presStyleCnt="0">
        <dgm:presLayoutVars>
          <dgm:hierBranch val="init"/>
        </dgm:presLayoutVars>
      </dgm:prSet>
      <dgm:spPr/>
    </dgm:pt>
    <dgm:pt modelId="{D19CA385-85FF-47CD-8F66-C332FF1CA61C}" type="pres">
      <dgm:prSet presAssocID="{50D990F0-18EB-4E2C-8754-2FAB4F78BB92}" presName="rootComposite" presStyleCnt="0"/>
      <dgm:spPr/>
    </dgm:pt>
    <dgm:pt modelId="{F4A38114-8734-41FB-8DC1-148DD1140CAA}" type="pres">
      <dgm:prSet presAssocID="{50D990F0-18EB-4E2C-8754-2FAB4F78BB92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47F8513-474C-41AC-9B8C-E223E55DA662}" type="pres">
      <dgm:prSet presAssocID="{50D990F0-18EB-4E2C-8754-2FAB4F78BB92}" presName="rootConnector" presStyleLbl="node3" presStyleIdx="4" presStyleCnt="7"/>
      <dgm:spPr/>
      <dgm:t>
        <a:bodyPr/>
        <a:lstStyle/>
        <a:p>
          <a:endParaRPr lang="fr-FR"/>
        </a:p>
      </dgm:t>
    </dgm:pt>
    <dgm:pt modelId="{ACB903AB-3162-4648-92F0-002A531992DC}" type="pres">
      <dgm:prSet presAssocID="{50D990F0-18EB-4E2C-8754-2FAB4F78BB92}" presName="hierChild4" presStyleCnt="0"/>
      <dgm:spPr/>
    </dgm:pt>
    <dgm:pt modelId="{76ECF308-FBC3-4326-8CE5-4CE586B8F1E7}" type="pres">
      <dgm:prSet presAssocID="{50D990F0-18EB-4E2C-8754-2FAB4F78BB92}" presName="hierChild5" presStyleCnt="0"/>
      <dgm:spPr/>
    </dgm:pt>
    <dgm:pt modelId="{D4376534-D63C-424A-B77C-2D37360DC189}" type="pres">
      <dgm:prSet presAssocID="{8C3D7934-014E-48F4-AA82-4C74E4756803}" presName="Name64" presStyleLbl="parChTrans1D3" presStyleIdx="5" presStyleCnt="7"/>
      <dgm:spPr/>
      <dgm:t>
        <a:bodyPr/>
        <a:lstStyle/>
        <a:p>
          <a:endParaRPr lang="fr-FR"/>
        </a:p>
      </dgm:t>
    </dgm:pt>
    <dgm:pt modelId="{F3A53D38-4D14-4FBD-90CC-93CD19254EB4}" type="pres">
      <dgm:prSet presAssocID="{A32373A2-07D2-42F4-9EE8-EB3268E89B17}" presName="hierRoot2" presStyleCnt="0">
        <dgm:presLayoutVars>
          <dgm:hierBranch val="init"/>
        </dgm:presLayoutVars>
      </dgm:prSet>
      <dgm:spPr/>
    </dgm:pt>
    <dgm:pt modelId="{18F63CFD-940A-4AB5-BC79-B8130955A4BE}" type="pres">
      <dgm:prSet presAssocID="{A32373A2-07D2-42F4-9EE8-EB3268E89B17}" presName="rootComposite" presStyleCnt="0"/>
      <dgm:spPr/>
    </dgm:pt>
    <dgm:pt modelId="{4D7C45D4-434E-4B33-9A38-D4FB05A5DBAF}" type="pres">
      <dgm:prSet presAssocID="{A32373A2-07D2-42F4-9EE8-EB3268E89B17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9F7E5A3-7BA4-45F5-BC36-F38050FB541F}" type="pres">
      <dgm:prSet presAssocID="{A32373A2-07D2-42F4-9EE8-EB3268E89B17}" presName="rootConnector" presStyleLbl="node3" presStyleIdx="5" presStyleCnt="7"/>
      <dgm:spPr/>
      <dgm:t>
        <a:bodyPr/>
        <a:lstStyle/>
        <a:p>
          <a:endParaRPr lang="fr-FR"/>
        </a:p>
      </dgm:t>
    </dgm:pt>
    <dgm:pt modelId="{E2CE5031-0CCB-4481-A732-BFB2D7E8C69A}" type="pres">
      <dgm:prSet presAssocID="{A32373A2-07D2-42F4-9EE8-EB3268E89B17}" presName="hierChild4" presStyleCnt="0"/>
      <dgm:spPr/>
    </dgm:pt>
    <dgm:pt modelId="{B0516839-9FAB-4FFC-A979-59B56BD63D47}" type="pres">
      <dgm:prSet presAssocID="{A32373A2-07D2-42F4-9EE8-EB3268E89B17}" presName="hierChild5" presStyleCnt="0"/>
      <dgm:spPr/>
    </dgm:pt>
    <dgm:pt modelId="{898F437B-B67F-42FE-A783-9A3D5DAAE0B9}" type="pres">
      <dgm:prSet presAssocID="{02EE1C17-46D6-42A7-8681-64411F7FAA3C}" presName="Name64" presStyleLbl="parChTrans1D3" presStyleIdx="6" presStyleCnt="7"/>
      <dgm:spPr/>
      <dgm:t>
        <a:bodyPr/>
        <a:lstStyle/>
        <a:p>
          <a:endParaRPr lang="fr-FR"/>
        </a:p>
      </dgm:t>
    </dgm:pt>
    <dgm:pt modelId="{A923301F-4337-48D7-84F9-78D95485A34B}" type="pres">
      <dgm:prSet presAssocID="{FFD6FEEF-E5D2-4F76-9A64-6F81987067BB}" presName="hierRoot2" presStyleCnt="0">
        <dgm:presLayoutVars>
          <dgm:hierBranch val="init"/>
        </dgm:presLayoutVars>
      </dgm:prSet>
      <dgm:spPr/>
    </dgm:pt>
    <dgm:pt modelId="{3F3A69F0-AA2C-446E-AD3D-CD1152BE772F}" type="pres">
      <dgm:prSet presAssocID="{FFD6FEEF-E5D2-4F76-9A64-6F81987067BB}" presName="rootComposite" presStyleCnt="0"/>
      <dgm:spPr/>
    </dgm:pt>
    <dgm:pt modelId="{C19A61C0-6CB8-4B99-896F-5698C4C34208}" type="pres">
      <dgm:prSet presAssocID="{FFD6FEEF-E5D2-4F76-9A64-6F81987067BB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A314A4A-7A89-4814-A8B4-0290856A6516}" type="pres">
      <dgm:prSet presAssocID="{FFD6FEEF-E5D2-4F76-9A64-6F81987067BB}" presName="rootConnector" presStyleLbl="node3" presStyleIdx="6" presStyleCnt="7"/>
      <dgm:spPr/>
      <dgm:t>
        <a:bodyPr/>
        <a:lstStyle/>
        <a:p>
          <a:endParaRPr lang="fr-FR"/>
        </a:p>
      </dgm:t>
    </dgm:pt>
    <dgm:pt modelId="{AF3639EC-F47A-4F48-9C75-E05F0EBE62A1}" type="pres">
      <dgm:prSet presAssocID="{FFD6FEEF-E5D2-4F76-9A64-6F81987067BB}" presName="hierChild4" presStyleCnt="0"/>
      <dgm:spPr/>
    </dgm:pt>
    <dgm:pt modelId="{CE863929-435A-407E-922D-A3743F57A33D}" type="pres">
      <dgm:prSet presAssocID="{FFD6FEEF-E5D2-4F76-9A64-6F81987067BB}" presName="hierChild5" presStyleCnt="0"/>
      <dgm:spPr/>
    </dgm:pt>
    <dgm:pt modelId="{D56A8F6C-CF60-4D8D-8642-D6D6F84F892A}" type="pres">
      <dgm:prSet presAssocID="{951FECC5-6BBA-423F-BAA1-0BCC8C82B4B7}" presName="hierChild5" presStyleCnt="0"/>
      <dgm:spPr/>
    </dgm:pt>
    <dgm:pt modelId="{8EDD0AC7-FE5F-48B2-80CD-A4CB4655F7D8}" type="pres">
      <dgm:prSet presAssocID="{277CDB07-A08D-4195-99F3-91BCAD1009A4}" presName="Name64" presStyleLbl="parChTrans1D2" presStyleIdx="3" presStyleCnt="4"/>
      <dgm:spPr/>
      <dgm:t>
        <a:bodyPr/>
        <a:lstStyle/>
        <a:p>
          <a:endParaRPr lang="fr-FR"/>
        </a:p>
      </dgm:t>
    </dgm:pt>
    <dgm:pt modelId="{2B75801A-7CAC-46E8-942A-379C6536EA39}" type="pres">
      <dgm:prSet presAssocID="{EFAFC0B5-0016-4581-A46B-82F7EC05C3CD}" presName="hierRoot2" presStyleCnt="0">
        <dgm:presLayoutVars>
          <dgm:hierBranch val="init"/>
        </dgm:presLayoutVars>
      </dgm:prSet>
      <dgm:spPr/>
    </dgm:pt>
    <dgm:pt modelId="{B7E77C28-6FF0-4F92-B650-77AC10FD9EAB}" type="pres">
      <dgm:prSet presAssocID="{EFAFC0B5-0016-4581-A46B-82F7EC05C3CD}" presName="rootComposite" presStyleCnt="0"/>
      <dgm:spPr/>
    </dgm:pt>
    <dgm:pt modelId="{C7437574-A922-4D06-983A-6D10FC9E62EB}" type="pres">
      <dgm:prSet presAssocID="{EFAFC0B5-0016-4581-A46B-82F7EC05C3C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5D568DB-0438-47B7-BF67-C74734235386}" type="pres">
      <dgm:prSet presAssocID="{EFAFC0B5-0016-4581-A46B-82F7EC05C3CD}" presName="rootConnector" presStyleLbl="node2" presStyleIdx="3" presStyleCnt="4"/>
      <dgm:spPr/>
      <dgm:t>
        <a:bodyPr/>
        <a:lstStyle/>
        <a:p>
          <a:endParaRPr lang="fr-FR"/>
        </a:p>
      </dgm:t>
    </dgm:pt>
    <dgm:pt modelId="{B4B91F27-B9B0-4A7A-A424-F6B461C111FF}" type="pres">
      <dgm:prSet presAssocID="{EFAFC0B5-0016-4581-A46B-82F7EC05C3CD}" presName="hierChild4" presStyleCnt="0"/>
      <dgm:spPr/>
    </dgm:pt>
    <dgm:pt modelId="{78CCF388-487C-4620-9140-F864C077F84D}" type="pres">
      <dgm:prSet presAssocID="{EFAFC0B5-0016-4581-A46B-82F7EC05C3CD}" presName="hierChild5" presStyleCnt="0"/>
      <dgm:spPr/>
    </dgm:pt>
    <dgm:pt modelId="{6CD16B93-65B9-4E0E-9B68-672B506BB0A1}" type="pres">
      <dgm:prSet presAssocID="{869B2BFB-81F9-42B7-8E42-03D887B66945}" presName="hierChild3" presStyleCnt="0"/>
      <dgm:spPr/>
    </dgm:pt>
  </dgm:ptLst>
  <dgm:cxnLst>
    <dgm:cxn modelId="{4CB54B4F-B92C-4222-8070-62337901F4BE}" srcId="{869B2BFB-81F9-42B7-8E42-03D887B66945}" destId="{02B11B9D-F17D-41E3-8B0E-1F1594040609}" srcOrd="0" destOrd="0" parTransId="{7CFCCF54-D3CF-4AC9-A3FC-18386489F2B3}" sibTransId="{21D5BE8D-134E-4B8D-A2D4-C4254170FDD5}"/>
    <dgm:cxn modelId="{869320C3-4288-4A1E-8F7E-CE5BD8B69EE6}" type="presOf" srcId="{EFAFC0B5-0016-4581-A46B-82F7EC05C3CD}" destId="{C7437574-A922-4D06-983A-6D10FC9E62EB}" srcOrd="0" destOrd="0" presId="urn:microsoft.com/office/officeart/2009/3/layout/HorizontalOrganizationChart"/>
    <dgm:cxn modelId="{27940C5E-EFF8-46BB-8429-1E369CC37984}" srcId="{869B2BFB-81F9-42B7-8E42-03D887B66945}" destId="{EFAFC0B5-0016-4581-A46B-82F7EC05C3CD}" srcOrd="3" destOrd="0" parTransId="{277CDB07-A08D-4195-99F3-91BCAD1009A4}" sibTransId="{1ECC0764-F13F-4B1F-89F1-1A348DED378C}"/>
    <dgm:cxn modelId="{0231B168-5CA9-4170-9505-E8637994A5A9}" type="presOf" srcId="{EFAFC0B5-0016-4581-A46B-82F7EC05C3CD}" destId="{15D568DB-0438-47B7-BF67-C74734235386}" srcOrd="1" destOrd="0" presId="urn:microsoft.com/office/officeart/2009/3/layout/HorizontalOrganizationChart"/>
    <dgm:cxn modelId="{CA4BB19B-293A-4F38-9F68-A8E3E6A6B689}" type="presOf" srcId="{02B11B9D-F17D-41E3-8B0E-1F1594040609}" destId="{EFDB0587-7B77-478B-B53A-1614CFF7E62F}" srcOrd="1" destOrd="0" presId="urn:microsoft.com/office/officeart/2009/3/layout/HorizontalOrganizationChart"/>
    <dgm:cxn modelId="{CC19B684-A166-4006-96FF-F0AF5ED59CEA}" type="presOf" srcId="{79E08B2C-C6DF-4F9D-926E-FA5C16D8D5F4}" destId="{03BF0289-12DA-4723-A02B-8E1687737934}" srcOrd="0" destOrd="0" presId="urn:microsoft.com/office/officeart/2009/3/layout/HorizontalOrganizationChart"/>
    <dgm:cxn modelId="{58B6EA3A-89EE-487E-9E42-95C995C8DDAA}" type="presOf" srcId="{FFD6FEEF-E5D2-4F76-9A64-6F81987067BB}" destId="{C19A61C0-6CB8-4B99-896F-5698C4C34208}" srcOrd="0" destOrd="0" presId="urn:microsoft.com/office/officeart/2009/3/layout/HorizontalOrganizationChart"/>
    <dgm:cxn modelId="{AE2F4AD6-FE9D-4296-86B7-81ED429483C5}" type="presOf" srcId="{92D3E9CA-11D3-4F6B-9813-379672FB2349}" destId="{6D7CE22D-A246-408B-9B93-1C253AB9EE8E}" srcOrd="0" destOrd="0" presId="urn:microsoft.com/office/officeart/2009/3/layout/HorizontalOrganizationChart"/>
    <dgm:cxn modelId="{E6D48AC0-107F-4932-9DA4-483EFB442F20}" type="presOf" srcId="{951FECC5-6BBA-423F-BAA1-0BCC8C82B4B7}" destId="{9DC2F786-8839-43C5-A4EC-ED1E567BE646}" srcOrd="1" destOrd="0" presId="urn:microsoft.com/office/officeart/2009/3/layout/HorizontalOrganizationChart"/>
    <dgm:cxn modelId="{11A0A484-48D0-4672-BFA9-A9DC85AB4D94}" srcId="{951FECC5-6BBA-423F-BAA1-0BCC8C82B4B7}" destId="{FB0EE45C-C8BC-43BF-A491-293BC86A6C39}" srcOrd="2" destOrd="0" parTransId="{BD05A0D0-C4F0-40EA-920F-8972F7BDF7A5}" sibTransId="{9F26232A-C3A1-4504-B316-A1CEE4D300D5}"/>
    <dgm:cxn modelId="{5A1664D6-F38A-4E1C-B995-AA40A682EF6F}" srcId="{951FECC5-6BBA-423F-BAA1-0BCC8C82B4B7}" destId="{A0CF5921-7312-4F6A-A782-38247335455B}" srcOrd="3" destOrd="0" parTransId="{DFEE70EC-B727-423F-984D-7E7A9E436938}" sibTransId="{27D0620C-78DF-4C06-B600-F5147671317A}"/>
    <dgm:cxn modelId="{E0F893B2-A1AD-409F-90F9-666CB91B47CF}" type="presOf" srcId="{AE97F99B-F5E0-42FA-AA92-0E412D738C51}" destId="{A117D151-FA88-4385-A749-6F68A995338D}" srcOrd="1" destOrd="0" presId="urn:microsoft.com/office/officeart/2009/3/layout/HorizontalOrganizationChart"/>
    <dgm:cxn modelId="{8B2ACF51-35E6-4118-B896-614B84872E0E}" type="presOf" srcId="{A0CF5921-7312-4F6A-A782-38247335455B}" destId="{E18005AC-96FF-41C3-B317-DE9EAFD3F209}" srcOrd="1" destOrd="0" presId="urn:microsoft.com/office/officeart/2009/3/layout/HorizontalOrganizationChart"/>
    <dgm:cxn modelId="{1E6C27C8-6BD8-43DC-91F5-F665B54F1AF5}" type="presOf" srcId="{869B2BFB-81F9-42B7-8E42-03D887B66945}" destId="{E9189481-13B9-45F8-9D1B-3D2488EBEDFB}" srcOrd="0" destOrd="0" presId="urn:microsoft.com/office/officeart/2009/3/layout/HorizontalOrganizationChart"/>
    <dgm:cxn modelId="{7D1FA64C-2947-410E-8D9D-01FEF3B5B0DD}" type="presOf" srcId="{A32373A2-07D2-42F4-9EE8-EB3268E89B17}" destId="{4D7C45D4-434E-4B33-9A38-D4FB05A5DBAF}" srcOrd="0" destOrd="0" presId="urn:microsoft.com/office/officeart/2009/3/layout/HorizontalOrganizationChart"/>
    <dgm:cxn modelId="{3278CE10-5EB7-45E8-9220-38FEEA166DA4}" type="presOf" srcId="{02EE1C17-46D6-42A7-8681-64411F7FAA3C}" destId="{898F437B-B67F-42FE-A783-9A3D5DAAE0B9}" srcOrd="0" destOrd="0" presId="urn:microsoft.com/office/officeart/2009/3/layout/HorizontalOrganizationChart"/>
    <dgm:cxn modelId="{004BE090-E671-4D5C-943C-D92476293259}" type="presOf" srcId="{50D990F0-18EB-4E2C-8754-2FAB4F78BB92}" destId="{F4A38114-8734-41FB-8DC1-148DD1140CAA}" srcOrd="0" destOrd="0" presId="urn:microsoft.com/office/officeart/2009/3/layout/HorizontalOrganizationChart"/>
    <dgm:cxn modelId="{83CC1913-79AB-4C94-B77F-AF1C777F8479}" type="presOf" srcId="{A32373A2-07D2-42F4-9EE8-EB3268E89B17}" destId="{29F7E5A3-7BA4-45F5-BC36-F38050FB541F}" srcOrd="1" destOrd="0" presId="urn:microsoft.com/office/officeart/2009/3/layout/HorizontalOrganizationChart"/>
    <dgm:cxn modelId="{1E3DAD77-D6B3-4449-B70F-26569D9C6DCF}" type="presOf" srcId="{869B2BFB-81F9-42B7-8E42-03D887B66945}" destId="{D7C89CF3-662E-479B-971F-2278632F13EA}" srcOrd="1" destOrd="0" presId="urn:microsoft.com/office/officeart/2009/3/layout/HorizontalOrganizationChart"/>
    <dgm:cxn modelId="{CBFABA6D-2336-4C6B-9DF8-90CC541D0215}" srcId="{951FECC5-6BBA-423F-BAA1-0BCC8C82B4B7}" destId="{50D990F0-18EB-4E2C-8754-2FAB4F78BB92}" srcOrd="4" destOrd="0" parTransId="{663259A3-A755-4AAB-B0B8-11D602C48D53}" sibTransId="{3F0612E9-9C6D-43AA-BB55-67C86B110478}"/>
    <dgm:cxn modelId="{9069934A-ED2E-4669-A6C8-13B6BB6A1B8F}" type="presOf" srcId="{50D990F0-18EB-4E2C-8754-2FAB4F78BB92}" destId="{047F8513-474C-41AC-9B8C-E223E55DA662}" srcOrd="1" destOrd="0" presId="urn:microsoft.com/office/officeart/2009/3/layout/HorizontalOrganizationChart"/>
    <dgm:cxn modelId="{43D75175-A9F4-488D-83ED-D5A9C2B22B01}" srcId="{869B2BFB-81F9-42B7-8E42-03D887B66945}" destId="{79E08B2C-C6DF-4F9D-926E-FA5C16D8D5F4}" srcOrd="1" destOrd="0" parTransId="{0AE380B0-09F6-4DC9-8727-499EB09C0EA7}" sibTransId="{FE0D9722-CECC-45CA-B234-E96B33F74392}"/>
    <dgm:cxn modelId="{36F1B670-2199-4C5E-9D9C-A0BC9C64B3BB}" type="presOf" srcId="{19383650-A3CC-42DB-B860-1A0C8D29322E}" destId="{87C68468-E553-4C4C-B59D-65F0E7B158BA}" srcOrd="0" destOrd="0" presId="urn:microsoft.com/office/officeart/2009/3/layout/HorizontalOrganizationChart"/>
    <dgm:cxn modelId="{F438F094-0EC5-49AF-A4E1-C4C89F5ACC7F}" srcId="{951FECC5-6BBA-423F-BAA1-0BCC8C82B4B7}" destId="{81962BF8-6D4E-4A36-BA41-22AE63E0427C}" srcOrd="0" destOrd="0" parTransId="{C37FBE05-ADE4-4C10-BAFA-375E69BDBCB4}" sibTransId="{AD426B37-7A34-40D3-97FE-AE3DF6094D83}"/>
    <dgm:cxn modelId="{7F9D4D2B-EC41-435B-A42F-32922563376F}" type="presOf" srcId="{7CFCCF54-D3CF-4AC9-A3FC-18386489F2B3}" destId="{6C9DEDBB-81AA-42FD-B5A1-D98B6AAA05A4}" srcOrd="0" destOrd="0" presId="urn:microsoft.com/office/officeart/2009/3/layout/HorizontalOrganizationChart"/>
    <dgm:cxn modelId="{58BDDC2A-7057-4C0D-B3D5-26CA8A96F3E3}" type="presOf" srcId="{AE97F99B-F5E0-42FA-AA92-0E412D738C51}" destId="{D22BC8C5-D8A9-4A64-9B71-50191113067D}" srcOrd="0" destOrd="0" presId="urn:microsoft.com/office/officeart/2009/3/layout/HorizontalOrganizationChart"/>
    <dgm:cxn modelId="{932B05CE-C508-407B-905D-F0F84652B98C}" type="presOf" srcId="{FB0EE45C-C8BC-43BF-A491-293BC86A6C39}" destId="{82737A60-2BA0-44A7-B03C-FCD3A7A9A693}" srcOrd="0" destOrd="0" presId="urn:microsoft.com/office/officeart/2009/3/layout/HorizontalOrganizationChart"/>
    <dgm:cxn modelId="{2041D689-57D7-4FCA-B7A7-49393C467E6E}" type="presOf" srcId="{277CDB07-A08D-4195-99F3-91BCAD1009A4}" destId="{8EDD0AC7-FE5F-48B2-80CD-A4CB4655F7D8}" srcOrd="0" destOrd="0" presId="urn:microsoft.com/office/officeart/2009/3/layout/HorizontalOrganizationChart"/>
    <dgm:cxn modelId="{26C3007F-711F-41FB-A01B-86D37507D893}" srcId="{951FECC5-6BBA-423F-BAA1-0BCC8C82B4B7}" destId="{AE97F99B-F5E0-42FA-AA92-0E412D738C51}" srcOrd="1" destOrd="0" parTransId="{92D3E9CA-11D3-4F6B-9813-379672FB2349}" sibTransId="{EEC1D9EB-6E6E-4FBE-8C7F-607888D4A13F}"/>
    <dgm:cxn modelId="{77863EA5-581C-4578-ABB5-0295269EBB02}" type="presOf" srcId="{DFEE70EC-B727-423F-984D-7E7A9E436938}" destId="{B1425B6E-0BAE-4B08-84F3-375AB0EDF95E}" srcOrd="0" destOrd="0" presId="urn:microsoft.com/office/officeart/2009/3/layout/HorizontalOrganizationChart"/>
    <dgm:cxn modelId="{9447E3D1-EBC8-4148-8B93-F9EA69B3BA73}" srcId="{59F5A642-17E6-4C21-8D21-4694A97B337D}" destId="{869B2BFB-81F9-42B7-8E42-03D887B66945}" srcOrd="0" destOrd="0" parTransId="{3EDDF5CB-FCA8-4FE3-A4EC-35F3AA86D02C}" sibTransId="{C6390E73-9EFB-4688-BA9B-697227B07E86}"/>
    <dgm:cxn modelId="{F1D5E1BC-6902-46AB-A8C9-3B3F3F1D8105}" type="presOf" srcId="{81962BF8-6D4E-4A36-BA41-22AE63E0427C}" destId="{1DACE000-2FB6-43B2-B295-91174D15B77D}" srcOrd="0" destOrd="0" presId="urn:microsoft.com/office/officeart/2009/3/layout/HorizontalOrganizationChart"/>
    <dgm:cxn modelId="{A41C8AF0-10FB-4F4B-B2A0-F219DCD84E07}" type="presOf" srcId="{A0CF5921-7312-4F6A-A782-38247335455B}" destId="{76FCA9B2-8BB6-4A60-B7C3-2764449F82F9}" srcOrd="0" destOrd="0" presId="urn:microsoft.com/office/officeart/2009/3/layout/HorizontalOrganizationChart"/>
    <dgm:cxn modelId="{FE0C4865-D5C0-49C2-ADA3-BC843A852B22}" type="presOf" srcId="{663259A3-A755-4AAB-B0B8-11D602C48D53}" destId="{1EA0C201-69D6-441E-B916-2A491DF476DE}" srcOrd="0" destOrd="0" presId="urn:microsoft.com/office/officeart/2009/3/layout/HorizontalOrganizationChart"/>
    <dgm:cxn modelId="{66F381C4-BA32-424F-9E05-0F262A6945F8}" srcId="{951FECC5-6BBA-423F-BAA1-0BCC8C82B4B7}" destId="{FFD6FEEF-E5D2-4F76-9A64-6F81987067BB}" srcOrd="6" destOrd="0" parTransId="{02EE1C17-46D6-42A7-8681-64411F7FAA3C}" sibTransId="{64DBF84D-3852-48FD-BAEE-5389C34C8651}"/>
    <dgm:cxn modelId="{099D5B86-4240-4E90-A8BF-62B796348C48}" type="presOf" srcId="{951FECC5-6BBA-423F-BAA1-0BCC8C82B4B7}" destId="{FFDDE8BB-A8BB-4AEA-9B26-A8CD893BDCA8}" srcOrd="0" destOrd="0" presId="urn:microsoft.com/office/officeart/2009/3/layout/HorizontalOrganizationChart"/>
    <dgm:cxn modelId="{FAFF712B-8F8F-410C-911C-223989B2DF8A}" type="presOf" srcId="{0AE380B0-09F6-4DC9-8727-499EB09C0EA7}" destId="{E77C2D35-0DBF-4F74-A9F0-BB29877AFC52}" srcOrd="0" destOrd="0" presId="urn:microsoft.com/office/officeart/2009/3/layout/HorizontalOrganizationChart"/>
    <dgm:cxn modelId="{5C9BA853-4E8F-4033-8ADA-2EF6EE665A65}" srcId="{869B2BFB-81F9-42B7-8E42-03D887B66945}" destId="{951FECC5-6BBA-423F-BAA1-0BCC8C82B4B7}" srcOrd="2" destOrd="0" parTransId="{19383650-A3CC-42DB-B860-1A0C8D29322E}" sibTransId="{2DAAD534-D8B5-436B-B239-8156D868F02D}"/>
    <dgm:cxn modelId="{9815F4AE-506C-4FAF-9F15-94A15BDF159A}" type="presOf" srcId="{02B11B9D-F17D-41E3-8B0E-1F1594040609}" destId="{BBAAB7DF-3957-47D8-BBD1-3F8ADD08E661}" srcOrd="0" destOrd="0" presId="urn:microsoft.com/office/officeart/2009/3/layout/HorizontalOrganizationChart"/>
    <dgm:cxn modelId="{5A5DAE37-E958-46BA-AB8B-D1CD6A8F7E2B}" type="presOf" srcId="{FB0EE45C-C8BC-43BF-A491-293BC86A6C39}" destId="{51A3959B-8708-4DB9-A252-E9EB33BE36A0}" srcOrd="1" destOrd="0" presId="urn:microsoft.com/office/officeart/2009/3/layout/HorizontalOrganizationChart"/>
    <dgm:cxn modelId="{CEFF3BC0-6B4B-4A31-A6DF-E44F3EAA7C5E}" type="presOf" srcId="{59F5A642-17E6-4C21-8D21-4694A97B337D}" destId="{78855D3B-7721-462C-8D2B-76B05D24C6C5}" srcOrd="0" destOrd="0" presId="urn:microsoft.com/office/officeart/2009/3/layout/HorizontalOrganizationChart"/>
    <dgm:cxn modelId="{F2446B97-599F-4605-8EF3-39F73AED73D5}" type="presOf" srcId="{79E08B2C-C6DF-4F9D-926E-FA5C16D8D5F4}" destId="{A0ADFE72-9B5A-4432-9B9A-1AF67C63EE78}" srcOrd="1" destOrd="0" presId="urn:microsoft.com/office/officeart/2009/3/layout/HorizontalOrganizationChart"/>
    <dgm:cxn modelId="{044C1D8C-D712-439F-B12E-705E4BDAD0B0}" type="presOf" srcId="{8C3D7934-014E-48F4-AA82-4C74E4756803}" destId="{D4376534-D63C-424A-B77C-2D37360DC189}" srcOrd="0" destOrd="0" presId="urn:microsoft.com/office/officeart/2009/3/layout/HorizontalOrganizationChart"/>
    <dgm:cxn modelId="{4C7A6B78-C715-43C1-9B72-65B52B0FC08C}" type="presOf" srcId="{BD05A0D0-C4F0-40EA-920F-8972F7BDF7A5}" destId="{BDC1730C-9BFF-4BB8-B9D0-DEF6D2931105}" srcOrd="0" destOrd="0" presId="urn:microsoft.com/office/officeart/2009/3/layout/HorizontalOrganizationChart"/>
    <dgm:cxn modelId="{3D53980F-5309-46AE-B6AF-E00E6CDC2E98}" srcId="{951FECC5-6BBA-423F-BAA1-0BCC8C82B4B7}" destId="{A32373A2-07D2-42F4-9EE8-EB3268E89B17}" srcOrd="5" destOrd="0" parTransId="{8C3D7934-014E-48F4-AA82-4C74E4756803}" sibTransId="{683F1ECF-B59A-438A-A528-D61BDA438EAF}"/>
    <dgm:cxn modelId="{83B76BD0-2EA9-4FFD-B62E-1CF9F262E1C2}" type="presOf" srcId="{C37FBE05-ADE4-4C10-BAFA-375E69BDBCB4}" destId="{5965378D-A1D2-4675-9BBA-9AC38C8E1545}" srcOrd="0" destOrd="0" presId="urn:microsoft.com/office/officeart/2009/3/layout/HorizontalOrganizationChart"/>
    <dgm:cxn modelId="{4DAC325F-FE0A-42BF-A25C-24A15788DDEC}" type="presOf" srcId="{FFD6FEEF-E5D2-4F76-9A64-6F81987067BB}" destId="{FA314A4A-7A89-4814-A8B4-0290856A6516}" srcOrd="1" destOrd="0" presId="urn:microsoft.com/office/officeart/2009/3/layout/HorizontalOrganizationChart"/>
    <dgm:cxn modelId="{9ED29E50-83C9-4F77-B547-9765D8702C0B}" type="presOf" srcId="{81962BF8-6D4E-4A36-BA41-22AE63E0427C}" destId="{82C2C2A1-7883-4EC9-8A69-505B4D720787}" srcOrd="1" destOrd="0" presId="urn:microsoft.com/office/officeart/2009/3/layout/HorizontalOrganizationChart"/>
    <dgm:cxn modelId="{67BC17C2-6898-4299-9894-0FEC775D7AC8}" type="presParOf" srcId="{78855D3B-7721-462C-8D2B-76B05D24C6C5}" destId="{87FA1F50-FDFF-4F50-B7A6-C6130B1EFCFC}" srcOrd="0" destOrd="0" presId="urn:microsoft.com/office/officeart/2009/3/layout/HorizontalOrganizationChart"/>
    <dgm:cxn modelId="{7594B0A1-82CD-41D7-8747-65080FFAA884}" type="presParOf" srcId="{87FA1F50-FDFF-4F50-B7A6-C6130B1EFCFC}" destId="{DFA6EE8D-AC36-43B2-A827-7887CAB72096}" srcOrd="0" destOrd="0" presId="urn:microsoft.com/office/officeart/2009/3/layout/HorizontalOrganizationChart"/>
    <dgm:cxn modelId="{D325AF69-405B-496D-863A-045C650BC8A7}" type="presParOf" srcId="{DFA6EE8D-AC36-43B2-A827-7887CAB72096}" destId="{E9189481-13B9-45F8-9D1B-3D2488EBEDFB}" srcOrd="0" destOrd="0" presId="urn:microsoft.com/office/officeart/2009/3/layout/HorizontalOrganizationChart"/>
    <dgm:cxn modelId="{554AC153-2B84-4517-B31C-E67033871C51}" type="presParOf" srcId="{DFA6EE8D-AC36-43B2-A827-7887CAB72096}" destId="{D7C89CF3-662E-479B-971F-2278632F13EA}" srcOrd="1" destOrd="0" presId="urn:microsoft.com/office/officeart/2009/3/layout/HorizontalOrganizationChart"/>
    <dgm:cxn modelId="{4F47BB8B-61AA-46D4-BD3A-37594D634AD2}" type="presParOf" srcId="{87FA1F50-FDFF-4F50-B7A6-C6130B1EFCFC}" destId="{8F51841A-482D-476B-9F2E-EC8601D9112A}" srcOrd="1" destOrd="0" presId="urn:microsoft.com/office/officeart/2009/3/layout/HorizontalOrganizationChart"/>
    <dgm:cxn modelId="{6F0BC2F9-78B4-41A8-9451-B44D17EFA30B}" type="presParOf" srcId="{8F51841A-482D-476B-9F2E-EC8601D9112A}" destId="{6C9DEDBB-81AA-42FD-B5A1-D98B6AAA05A4}" srcOrd="0" destOrd="0" presId="urn:microsoft.com/office/officeart/2009/3/layout/HorizontalOrganizationChart"/>
    <dgm:cxn modelId="{8F298665-9DB4-4E7A-A513-5ECFF73FFBBE}" type="presParOf" srcId="{8F51841A-482D-476B-9F2E-EC8601D9112A}" destId="{65F490EF-8689-408B-84CE-A0819CDA66E5}" srcOrd="1" destOrd="0" presId="urn:microsoft.com/office/officeart/2009/3/layout/HorizontalOrganizationChart"/>
    <dgm:cxn modelId="{C773DD6F-FA9D-48E5-BE99-41ADE8F0C8DB}" type="presParOf" srcId="{65F490EF-8689-408B-84CE-A0819CDA66E5}" destId="{A55F12A8-F510-48ED-BA83-C118AC4B1422}" srcOrd="0" destOrd="0" presId="urn:microsoft.com/office/officeart/2009/3/layout/HorizontalOrganizationChart"/>
    <dgm:cxn modelId="{542C5C02-080E-4773-B91B-88F830A679F9}" type="presParOf" srcId="{A55F12A8-F510-48ED-BA83-C118AC4B1422}" destId="{BBAAB7DF-3957-47D8-BBD1-3F8ADD08E661}" srcOrd="0" destOrd="0" presId="urn:microsoft.com/office/officeart/2009/3/layout/HorizontalOrganizationChart"/>
    <dgm:cxn modelId="{DAC03744-618A-4D8D-B9EE-728DB376B4F4}" type="presParOf" srcId="{A55F12A8-F510-48ED-BA83-C118AC4B1422}" destId="{EFDB0587-7B77-478B-B53A-1614CFF7E62F}" srcOrd="1" destOrd="0" presId="urn:microsoft.com/office/officeart/2009/3/layout/HorizontalOrganizationChart"/>
    <dgm:cxn modelId="{14239330-1DA1-4E24-A04E-860F68BECA3D}" type="presParOf" srcId="{65F490EF-8689-408B-84CE-A0819CDA66E5}" destId="{446ED727-DC03-4704-946A-931AF4AAB146}" srcOrd="1" destOrd="0" presId="urn:microsoft.com/office/officeart/2009/3/layout/HorizontalOrganizationChart"/>
    <dgm:cxn modelId="{20BA6353-9841-463A-B531-75110F9EB366}" type="presParOf" srcId="{65F490EF-8689-408B-84CE-A0819CDA66E5}" destId="{6DCF587A-D06C-4440-829B-4AB7F5621BEF}" srcOrd="2" destOrd="0" presId="urn:microsoft.com/office/officeart/2009/3/layout/HorizontalOrganizationChart"/>
    <dgm:cxn modelId="{4D59F3FB-7ABC-4696-AA01-98439B3CC44A}" type="presParOf" srcId="{8F51841A-482D-476B-9F2E-EC8601D9112A}" destId="{E77C2D35-0DBF-4F74-A9F0-BB29877AFC52}" srcOrd="2" destOrd="0" presId="urn:microsoft.com/office/officeart/2009/3/layout/HorizontalOrganizationChart"/>
    <dgm:cxn modelId="{AB300092-BE3D-4DC3-82E9-2BE2DC82E03D}" type="presParOf" srcId="{8F51841A-482D-476B-9F2E-EC8601D9112A}" destId="{AFD4F59A-E4D8-4EA7-818B-66220DB767A4}" srcOrd="3" destOrd="0" presId="urn:microsoft.com/office/officeart/2009/3/layout/HorizontalOrganizationChart"/>
    <dgm:cxn modelId="{57521945-FDF9-407A-9CB1-CDD29346A180}" type="presParOf" srcId="{AFD4F59A-E4D8-4EA7-818B-66220DB767A4}" destId="{6B57CE4D-C6DF-4C9F-A9C0-32F0C4B9A129}" srcOrd="0" destOrd="0" presId="urn:microsoft.com/office/officeart/2009/3/layout/HorizontalOrganizationChart"/>
    <dgm:cxn modelId="{9E4B3C29-999D-4B54-9A3E-15B8C80B1F5C}" type="presParOf" srcId="{6B57CE4D-C6DF-4C9F-A9C0-32F0C4B9A129}" destId="{03BF0289-12DA-4723-A02B-8E1687737934}" srcOrd="0" destOrd="0" presId="urn:microsoft.com/office/officeart/2009/3/layout/HorizontalOrganizationChart"/>
    <dgm:cxn modelId="{E63AAB7B-DD71-45B9-972F-E271D0C15E96}" type="presParOf" srcId="{6B57CE4D-C6DF-4C9F-A9C0-32F0C4B9A129}" destId="{A0ADFE72-9B5A-4432-9B9A-1AF67C63EE78}" srcOrd="1" destOrd="0" presId="urn:microsoft.com/office/officeart/2009/3/layout/HorizontalOrganizationChart"/>
    <dgm:cxn modelId="{9B027679-5C9F-423D-9166-C48BA266221D}" type="presParOf" srcId="{AFD4F59A-E4D8-4EA7-818B-66220DB767A4}" destId="{1DB3C5DE-6555-4AB6-B746-7D640BF777DC}" srcOrd="1" destOrd="0" presId="urn:microsoft.com/office/officeart/2009/3/layout/HorizontalOrganizationChart"/>
    <dgm:cxn modelId="{5225678A-D7E0-4D16-BCC2-8AD511FED3E0}" type="presParOf" srcId="{AFD4F59A-E4D8-4EA7-818B-66220DB767A4}" destId="{CCE88F8E-0DE7-4076-B87A-5F7545220949}" srcOrd="2" destOrd="0" presId="urn:microsoft.com/office/officeart/2009/3/layout/HorizontalOrganizationChart"/>
    <dgm:cxn modelId="{EACC0F9D-6E61-4DE9-A2E0-BFD87641A840}" type="presParOf" srcId="{8F51841A-482D-476B-9F2E-EC8601D9112A}" destId="{87C68468-E553-4C4C-B59D-65F0E7B158BA}" srcOrd="4" destOrd="0" presId="urn:microsoft.com/office/officeart/2009/3/layout/HorizontalOrganizationChart"/>
    <dgm:cxn modelId="{019BC6B2-3DBB-4237-9DB4-3D54F81E92E3}" type="presParOf" srcId="{8F51841A-482D-476B-9F2E-EC8601D9112A}" destId="{13E814F3-19FF-4628-8BC9-32D7BCD85859}" srcOrd="5" destOrd="0" presId="urn:microsoft.com/office/officeart/2009/3/layout/HorizontalOrganizationChart"/>
    <dgm:cxn modelId="{129A2317-738A-4F7C-9A29-0E1D7B7ADC1D}" type="presParOf" srcId="{13E814F3-19FF-4628-8BC9-32D7BCD85859}" destId="{816EFBAD-34FD-42A8-8DDA-5231D6C9D356}" srcOrd="0" destOrd="0" presId="urn:microsoft.com/office/officeart/2009/3/layout/HorizontalOrganizationChart"/>
    <dgm:cxn modelId="{AD9C5AAF-C13C-4763-AEF7-A3F2E1B12D9F}" type="presParOf" srcId="{816EFBAD-34FD-42A8-8DDA-5231D6C9D356}" destId="{FFDDE8BB-A8BB-4AEA-9B26-A8CD893BDCA8}" srcOrd="0" destOrd="0" presId="urn:microsoft.com/office/officeart/2009/3/layout/HorizontalOrganizationChart"/>
    <dgm:cxn modelId="{30CAC961-650C-4E5F-B8B3-A5DC1ACB4CE8}" type="presParOf" srcId="{816EFBAD-34FD-42A8-8DDA-5231D6C9D356}" destId="{9DC2F786-8839-43C5-A4EC-ED1E567BE646}" srcOrd="1" destOrd="0" presId="urn:microsoft.com/office/officeart/2009/3/layout/HorizontalOrganizationChart"/>
    <dgm:cxn modelId="{65608A5A-8B6A-41B5-9103-E440FFB0FCCA}" type="presParOf" srcId="{13E814F3-19FF-4628-8BC9-32D7BCD85859}" destId="{19667C48-2B8F-45E6-B00D-C8646C0EE9E3}" srcOrd="1" destOrd="0" presId="urn:microsoft.com/office/officeart/2009/3/layout/HorizontalOrganizationChart"/>
    <dgm:cxn modelId="{01414696-12A3-4828-879D-F3AF857D8CFA}" type="presParOf" srcId="{19667C48-2B8F-45E6-B00D-C8646C0EE9E3}" destId="{5965378D-A1D2-4675-9BBA-9AC38C8E1545}" srcOrd="0" destOrd="0" presId="urn:microsoft.com/office/officeart/2009/3/layout/HorizontalOrganizationChart"/>
    <dgm:cxn modelId="{EE3330A3-CE4E-43B7-82EC-480EC4CDA979}" type="presParOf" srcId="{19667C48-2B8F-45E6-B00D-C8646C0EE9E3}" destId="{C40841F6-E2A8-49FB-B8D6-03704067A9F9}" srcOrd="1" destOrd="0" presId="urn:microsoft.com/office/officeart/2009/3/layout/HorizontalOrganizationChart"/>
    <dgm:cxn modelId="{ED1CF326-A8BF-4797-B7C0-FDD9E2DA1AA4}" type="presParOf" srcId="{C40841F6-E2A8-49FB-B8D6-03704067A9F9}" destId="{904870DE-E767-4ADC-B562-7F25ACF18746}" srcOrd="0" destOrd="0" presId="urn:microsoft.com/office/officeart/2009/3/layout/HorizontalOrganizationChart"/>
    <dgm:cxn modelId="{86A901DC-FC42-49EE-9541-050BA7D91C7E}" type="presParOf" srcId="{904870DE-E767-4ADC-B562-7F25ACF18746}" destId="{1DACE000-2FB6-43B2-B295-91174D15B77D}" srcOrd="0" destOrd="0" presId="urn:microsoft.com/office/officeart/2009/3/layout/HorizontalOrganizationChart"/>
    <dgm:cxn modelId="{B7511B99-4C5B-44DB-B4C0-EF08130521AA}" type="presParOf" srcId="{904870DE-E767-4ADC-B562-7F25ACF18746}" destId="{82C2C2A1-7883-4EC9-8A69-505B4D720787}" srcOrd="1" destOrd="0" presId="urn:microsoft.com/office/officeart/2009/3/layout/HorizontalOrganizationChart"/>
    <dgm:cxn modelId="{A4278C99-3381-46E9-980D-FED927C0A3E6}" type="presParOf" srcId="{C40841F6-E2A8-49FB-B8D6-03704067A9F9}" destId="{80C04347-AA32-4F5E-A7F6-8333FBB6EF2E}" srcOrd="1" destOrd="0" presId="urn:microsoft.com/office/officeart/2009/3/layout/HorizontalOrganizationChart"/>
    <dgm:cxn modelId="{BC5F742F-163F-4E2A-A260-CA0532F2DDB9}" type="presParOf" srcId="{C40841F6-E2A8-49FB-B8D6-03704067A9F9}" destId="{A76D6A6E-A203-4026-ADCA-EDEBAB891944}" srcOrd="2" destOrd="0" presId="urn:microsoft.com/office/officeart/2009/3/layout/HorizontalOrganizationChart"/>
    <dgm:cxn modelId="{0B67E0F8-C1DF-4BAF-81E0-0049BC8B8A4B}" type="presParOf" srcId="{19667C48-2B8F-45E6-B00D-C8646C0EE9E3}" destId="{6D7CE22D-A246-408B-9B93-1C253AB9EE8E}" srcOrd="2" destOrd="0" presId="urn:microsoft.com/office/officeart/2009/3/layout/HorizontalOrganizationChart"/>
    <dgm:cxn modelId="{9C602973-F911-4EE9-9F00-DD240A68F2F4}" type="presParOf" srcId="{19667C48-2B8F-45E6-B00D-C8646C0EE9E3}" destId="{2F6CF0C8-7F18-474D-B331-33EB9318583E}" srcOrd="3" destOrd="0" presId="urn:microsoft.com/office/officeart/2009/3/layout/HorizontalOrganizationChart"/>
    <dgm:cxn modelId="{6D7D2C98-0716-4113-917F-D99153FC3342}" type="presParOf" srcId="{2F6CF0C8-7F18-474D-B331-33EB9318583E}" destId="{F3083750-C209-4046-AACF-66292B9A601A}" srcOrd="0" destOrd="0" presId="urn:microsoft.com/office/officeart/2009/3/layout/HorizontalOrganizationChart"/>
    <dgm:cxn modelId="{FE4CB0D4-97FC-453D-BB8D-64159B0A72DF}" type="presParOf" srcId="{F3083750-C209-4046-AACF-66292B9A601A}" destId="{D22BC8C5-D8A9-4A64-9B71-50191113067D}" srcOrd="0" destOrd="0" presId="urn:microsoft.com/office/officeart/2009/3/layout/HorizontalOrganizationChart"/>
    <dgm:cxn modelId="{A5F30022-690D-44AC-9334-B444846B84D9}" type="presParOf" srcId="{F3083750-C209-4046-AACF-66292B9A601A}" destId="{A117D151-FA88-4385-A749-6F68A995338D}" srcOrd="1" destOrd="0" presId="urn:microsoft.com/office/officeart/2009/3/layout/HorizontalOrganizationChart"/>
    <dgm:cxn modelId="{AC910381-E61E-471C-9621-40C234AD540E}" type="presParOf" srcId="{2F6CF0C8-7F18-474D-B331-33EB9318583E}" destId="{2FFD47BF-F787-4269-A318-2F4BB9ACEFBB}" srcOrd="1" destOrd="0" presId="urn:microsoft.com/office/officeart/2009/3/layout/HorizontalOrganizationChart"/>
    <dgm:cxn modelId="{1A887973-D94E-4A67-8CF9-FB0B27D1F754}" type="presParOf" srcId="{2F6CF0C8-7F18-474D-B331-33EB9318583E}" destId="{32EE2A0D-EF9A-43B2-B39B-E12CBB6A068B}" srcOrd="2" destOrd="0" presId="urn:microsoft.com/office/officeart/2009/3/layout/HorizontalOrganizationChart"/>
    <dgm:cxn modelId="{D4A81B22-2932-47FA-A424-2594D0114B73}" type="presParOf" srcId="{19667C48-2B8F-45E6-B00D-C8646C0EE9E3}" destId="{BDC1730C-9BFF-4BB8-B9D0-DEF6D2931105}" srcOrd="4" destOrd="0" presId="urn:microsoft.com/office/officeart/2009/3/layout/HorizontalOrganizationChart"/>
    <dgm:cxn modelId="{F2E74680-DCE8-46ED-8ED3-B199D6054ED3}" type="presParOf" srcId="{19667C48-2B8F-45E6-B00D-C8646C0EE9E3}" destId="{4E39F4C2-652C-46D3-87B5-82AC0D69FD66}" srcOrd="5" destOrd="0" presId="urn:microsoft.com/office/officeart/2009/3/layout/HorizontalOrganizationChart"/>
    <dgm:cxn modelId="{B227CDA6-3DD1-4254-81AD-575EC7ED2CFD}" type="presParOf" srcId="{4E39F4C2-652C-46D3-87B5-82AC0D69FD66}" destId="{391C8A97-2631-4A2D-BE53-BDA0761C142E}" srcOrd="0" destOrd="0" presId="urn:microsoft.com/office/officeart/2009/3/layout/HorizontalOrganizationChart"/>
    <dgm:cxn modelId="{81A522E1-49DE-4EEB-9DCE-6B7AD29C0465}" type="presParOf" srcId="{391C8A97-2631-4A2D-BE53-BDA0761C142E}" destId="{82737A60-2BA0-44A7-B03C-FCD3A7A9A693}" srcOrd="0" destOrd="0" presId="urn:microsoft.com/office/officeart/2009/3/layout/HorizontalOrganizationChart"/>
    <dgm:cxn modelId="{9DAD3E58-518D-4051-A4E6-D26CC3AC9FD7}" type="presParOf" srcId="{391C8A97-2631-4A2D-BE53-BDA0761C142E}" destId="{51A3959B-8708-4DB9-A252-E9EB33BE36A0}" srcOrd="1" destOrd="0" presId="urn:microsoft.com/office/officeart/2009/3/layout/HorizontalOrganizationChart"/>
    <dgm:cxn modelId="{FF7C3917-F504-4849-929E-10A43BE6168E}" type="presParOf" srcId="{4E39F4C2-652C-46D3-87B5-82AC0D69FD66}" destId="{79F843AE-193B-4D59-B2D7-A3C49BB64B8B}" srcOrd="1" destOrd="0" presId="urn:microsoft.com/office/officeart/2009/3/layout/HorizontalOrganizationChart"/>
    <dgm:cxn modelId="{3484A81C-00B9-4C56-A9CD-D9549F15D1E3}" type="presParOf" srcId="{4E39F4C2-652C-46D3-87B5-82AC0D69FD66}" destId="{CFFEBFB9-B6E8-4E2A-B5AB-CB273FAF8647}" srcOrd="2" destOrd="0" presId="urn:microsoft.com/office/officeart/2009/3/layout/HorizontalOrganizationChart"/>
    <dgm:cxn modelId="{1C809169-D605-48F0-8618-7C5AEB36F574}" type="presParOf" srcId="{19667C48-2B8F-45E6-B00D-C8646C0EE9E3}" destId="{B1425B6E-0BAE-4B08-84F3-375AB0EDF95E}" srcOrd="6" destOrd="0" presId="urn:microsoft.com/office/officeart/2009/3/layout/HorizontalOrganizationChart"/>
    <dgm:cxn modelId="{B4F080E4-CDD3-4055-956D-B6D3CCE50A8B}" type="presParOf" srcId="{19667C48-2B8F-45E6-B00D-C8646C0EE9E3}" destId="{7215418A-BC79-48FB-96EF-C843710B730F}" srcOrd="7" destOrd="0" presId="urn:microsoft.com/office/officeart/2009/3/layout/HorizontalOrganizationChart"/>
    <dgm:cxn modelId="{5FA05CCB-1AB3-48B6-B22A-46C57DE71339}" type="presParOf" srcId="{7215418A-BC79-48FB-96EF-C843710B730F}" destId="{15057096-2422-4BAE-BB00-63C112259D2D}" srcOrd="0" destOrd="0" presId="urn:microsoft.com/office/officeart/2009/3/layout/HorizontalOrganizationChart"/>
    <dgm:cxn modelId="{CA800368-C331-49C2-B1AD-DA6FF751A645}" type="presParOf" srcId="{15057096-2422-4BAE-BB00-63C112259D2D}" destId="{76FCA9B2-8BB6-4A60-B7C3-2764449F82F9}" srcOrd="0" destOrd="0" presId="urn:microsoft.com/office/officeart/2009/3/layout/HorizontalOrganizationChart"/>
    <dgm:cxn modelId="{33AA8F83-C74A-41BF-A37C-BBDDD23E4851}" type="presParOf" srcId="{15057096-2422-4BAE-BB00-63C112259D2D}" destId="{E18005AC-96FF-41C3-B317-DE9EAFD3F209}" srcOrd="1" destOrd="0" presId="urn:microsoft.com/office/officeart/2009/3/layout/HorizontalOrganizationChart"/>
    <dgm:cxn modelId="{780EEC0A-643A-4F61-B784-B0C2EDFCB8A1}" type="presParOf" srcId="{7215418A-BC79-48FB-96EF-C843710B730F}" destId="{C837813D-0AA4-4890-A2FF-02C4EA83FEB6}" srcOrd="1" destOrd="0" presId="urn:microsoft.com/office/officeart/2009/3/layout/HorizontalOrganizationChart"/>
    <dgm:cxn modelId="{419E8AB7-002D-4235-8A2D-8B9C3B014EB8}" type="presParOf" srcId="{7215418A-BC79-48FB-96EF-C843710B730F}" destId="{28DDB3C1-0EF3-4752-9105-381513AE050B}" srcOrd="2" destOrd="0" presId="urn:microsoft.com/office/officeart/2009/3/layout/HorizontalOrganizationChart"/>
    <dgm:cxn modelId="{5B2F0B8F-AB3A-4D7E-B832-37AAFB106132}" type="presParOf" srcId="{19667C48-2B8F-45E6-B00D-C8646C0EE9E3}" destId="{1EA0C201-69D6-441E-B916-2A491DF476DE}" srcOrd="8" destOrd="0" presId="urn:microsoft.com/office/officeart/2009/3/layout/HorizontalOrganizationChart"/>
    <dgm:cxn modelId="{11EE2B81-F91D-48FE-BBB0-51F3A00AEB62}" type="presParOf" srcId="{19667C48-2B8F-45E6-B00D-C8646C0EE9E3}" destId="{35BC6B32-A32E-4DED-9B32-0B736EFE23A8}" srcOrd="9" destOrd="0" presId="urn:microsoft.com/office/officeart/2009/3/layout/HorizontalOrganizationChart"/>
    <dgm:cxn modelId="{2CF8A320-AD33-4FB8-9644-7313521E5DC5}" type="presParOf" srcId="{35BC6B32-A32E-4DED-9B32-0B736EFE23A8}" destId="{D19CA385-85FF-47CD-8F66-C332FF1CA61C}" srcOrd="0" destOrd="0" presId="urn:microsoft.com/office/officeart/2009/3/layout/HorizontalOrganizationChart"/>
    <dgm:cxn modelId="{F7930F70-D3D3-4FA1-93E9-2D68E040AE93}" type="presParOf" srcId="{D19CA385-85FF-47CD-8F66-C332FF1CA61C}" destId="{F4A38114-8734-41FB-8DC1-148DD1140CAA}" srcOrd="0" destOrd="0" presId="urn:microsoft.com/office/officeart/2009/3/layout/HorizontalOrganizationChart"/>
    <dgm:cxn modelId="{5609D017-7DD5-4041-B959-685B4FD967CF}" type="presParOf" srcId="{D19CA385-85FF-47CD-8F66-C332FF1CA61C}" destId="{047F8513-474C-41AC-9B8C-E223E55DA662}" srcOrd="1" destOrd="0" presId="urn:microsoft.com/office/officeart/2009/3/layout/HorizontalOrganizationChart"/>
    <dgm:cxn modelId="{79C86B32-B03A-466D-A123-861F9E328B35}" type="presParOf" srcId="{35BC6B32-A32E-4DED-9B32-0B736EFE23A8}" destId="{ACB903AB-3162-4648-92F0-002A531992DC}" srcOrd="1" destOrd="0" presId="urn:microsoft.com/office/officeart/2009/3/layout/HorizontalOrganizationChart"/>
    <dgm:cxn modelId="{50D6B5A3-0717-4B51-BAEF-52756E347CD1}" type="presParOf" srcId="{35BC6B32-A32E-4DED-9B32-0B736EFE23A8}" destId="{76ECF308-FBC3-4326-8CE5-4CE586B8F1E7}" srcOrd="2" destOrd="0" presId="urn:microsoft.com/office/officeart/2009/3/layout/HorizontalOrganizationChart"/>
    <dgm:cxn modelId="{C0D02A27-1D7F-4D32-A21D-2C7AD896CC28}" type="presParOf" srcId="{19667C48-2B8F-45E6-B00D-C8646C0EE9E3}" destId="{D4376534-D63C-424A-B77C-2D37360DC189}" srcOrd="10" destOrd="0" presId="urn:microsoft.com/office/officeart/2009/3/layout/HorizontalOrganizationChart"/>
    <dgm:cxn modelId="{B92FBF05-B5E2-473F-A22D-F319E8E24F5C}" type="presParOf" srcId="{19667C48-2B8F-45E6-B00D-C8646C0EE9E3}" destId="{F3A53D38-4D14-4FBD-90CC-93CD19254EB4}" srcOrd="11" destOrd="0" presId="urn:microsoft.com/office/officeart/2009/3/layout/HorizontalOrganizationChart"/>
    <dgm:cxn modelId="{12854266-A801-4CB4-85F0-8564358D4D7F}" type="presParOf" srcId="{F3A53D38-4D14-4FBD-90CC-93CD19254EB4}" destId="{18F63CFD-940A-4AB5-BC79-B8130955A4BE}" srcOrd="0" destOrd="0" presId="urn:microsoft.com/office/officeart/2009/3/layout/HorizontalOrganizationChart"/>
    <dgm:cxn modelId="{92C6A8F9-2375-4BA2-8D51-A7DE52BD771B}" type="presParOf" srcId="{18F63CFD-940A-4AB5-BC79-B8130955A4BE}" destId="{4D7C45D4-434E-4B33-9A38-D4FB05A5DBAF}" srcOrd="0" destOrd="0" presId="urn:microsoft.com/office/officeart/2009/3/layout/HorizontalOrganizationChart"/>
    <dgm:cxn modelId="{B3AFBA19-37B6-4652-88F3-F2752C400463}" type="presParOf" srcId="{18F63CFD-940A-4AB5-BC79-B8130955A4BE}" destId="{29F7E5A3-7BA4-45F5-BC36-F38050FB541F}" srcOrd="1" destOrd="0" presId="urn:microsoft.com/office/officeart/2009/3/layout/HorizontalOrganizationChart"/>
    <dgm:cxn modelId="{99D61E04-05DF-4F05-B801-F243C24B5E32}" type="presParOf" srcId="{F3A53D38-4D14-4FBD-90CC-93CD19254EB4}" destId="{E2CE5031-0CCB-4481-A732-BFB2D7E8C69A}" srcOrd="1" destOrd="0" presId="urn:microsoft.com/office/officeart/2009/3/layout/HorizontalOrganizationChart"/>
    <dgm:cxn modelId="{6B2EFE08-9A3B-4191-B80D-497BCC33ABAD}" type="presParOf" srcId="{F3A53D38-4D14-4FBD-90CC-93CD19254EB4}" destId="{B0516839-9FAB-4FFC-A979-59B56BD63D47}" srcOrd="2" destOrd="0" presId="urn:microsoft.com/office/officeart/2009/3/layout/HorizontalOrganizationChart"/>
    <dgm:cxn modelId="{307E7CCF-0503-4E6C-91CD-577E0DF3021B}" type="presParOf" srcId="{19667C48-2B8F-45E6-B00D-C8646C0EE9E3}" destId="{898F437B-B67F-42FE-A783-9A3D5DAAE0B9}" srcOrd="12" destOrd="0" presId="urn:microsoft.com/office/officeart/2009/3/layout/HorizontalOrganizationChart"/>
    <dgm:cxn modelId="{035D4298-F173-44D6-A998-6F4E4815E3E6}" type="presParOf" srcId="{19667C48-2B8F-45E6-B00D-C8646C0EE9E3}" destId="{A923301F-4337-48D7-84F9-78D95485A34B}" srcOrd="13" destOrd="0" presId="urn:microsoft.com/office/officeart/2009/3/layout/HorizontalOrganizationChart"/>
    <dgm:cxn modelId="{41B9C14E-60C5-40B1-87C6-700C5A0A939D}" type="presParOf" srcId="{A923301F-4337-48D7-84F9-78D95485A34B}" destId="{3F3A69F0-AA2C-446E-AD3D-CD1152BE772F}" srcOrd="0" destOrd="0" presId="urn:microsoft.com/office/officeart/2009/3/layout/HorizontalOrganizationChart"/>
    <dgm:cxn modelId="{C5E5EAFA-8F70-4A31-AB31-53714BFFDB36}" type="presParOf" srcId="{3F3A69F0-AA2C-446E-AD3D-CD1152BE772F}" destId="{C19A61C0-6CB8-4B99-896F-5698C4C34208}" srcOrd="0" destOrd="0" presId="urn:microsoft.com/office/officeart/2009/3/layout/HorizontalOrganizationChart"/>
    <dgm:cxn modelId="{A7AD371A-4C2E-42C2-A879-DE85B2794F80}" type="presParOf" srcId="{3F3A69F0-AA2C-446E-AD3D-CD1152BE772F}" destId="{FA314A4A-7A89-4814-A8B4-0290856A6516}" srcOrd="1" destOrd="0" presId="urn:microsoft.com/office/officeart/2009/3/layout/HorizontalOrganizationChart"/>
    <dgm:cxn modelId="{BDAD2124-BB9A-4D26-AA6F-FB4C6EF84723}" type="presParOf" srcId="{A923301F-4337-48D7-84F9-78D95485A34B}" destId="{AF3639EC-F47A-4F48-9C75-E05F0EBE62A1}" srcOrd="1" destOrd="0" presId="urn:microsoft.com/office/officeart/2009/3/layout/HorizontalOrganizationChart"/>
    <dgm:cxn modelId="{C353DC92-23DA-442A-AB87-6FB2E527406B}" type="presParOf" srcId="{A923301F-4337-48D7-84F9-78D95485A34B}" destId="{CE863929-435A-407E-922D-A3743F57A33D}" srcOrd="2" destOrd="0" presId="urn:microsoft.com/office/officeart/2009/3/layout/HorizontalOrganizationChart"/>
    <dgm:cxn modelId="{9E39F847-5EAB-4C9C-95FA-CC36E9500F8E}" type="presParOf" srcId="{13E814F3-19FF-4628-8BC9-32D7BCD85859}" destId="{D56A8F6C-CF60-4D8D-8642-D6D6F84F892A}" srcOrd="2" destOrd="0" presId="urn:microsoft.com/office/officeart/2009/3/layout/HorizontalOrganizationChart"/>
    <dgm:cxn modelId="{7AB6D0D3-9F06-4CB0-942E-C38A6FB6C665}" type="presParOf" srcId="{8F51841A-482D-476B-9F2E-EC8601D9112A}" destId="{8EDD0AC7-FE5F-48B2-80CD-A4CB4655F7D8}" srcOrd="6" destOrd="0" presId="urn:microsoft.com/office/officeart/2009/3/layout/HorizontalOrganizationChart"/>
    <dgm:cxn modelId="{7F22BF80-F0CD-4047-8534-357ABCDB1B53}" type="presParOf" srcId="{8F51841A-482D-476B-9F2E-EC8601D9112A}" destId="{2B75801A-7CAC-46E8-942A-379C6536EA39}" srcOrd="7" destOrd="0" presId="urn:microsoft.com/office/officeart/2009/3/layout/HorizontalOrganizationChart"/>
    <dgm:cxn modelId="{523591F2-5EBC-445E-A257-14BB686FACC6}" type="presParOf" srcId="{2B75801A-7CAC-46E8-942A-379C6536EA39}" destId="{B7E77C28-6FF0-4F92-B650-77AC10FD9EAB}" srcOrd="0" destOrd="0" presId="urn:microsoft.com/office/officeart/2009/3/layout/HorizontalOrganizationChart"/>
    <dgm:cxn modelId="{C8B9EE4E-CF62-4117-A6D2-C4764B079C54}" type="presParOf" srcId="{B7E77C28-6FF0-4F92-B650-77AC10FD9EAB}" destId="{C7437574-A922-4D06-983A-6D10FC9E62EB}" srcOrd="0" destOrd="0" presId="urn:microsoft.com/office/officeart/2009/3/layout/HorizontalOrganizationChart"/>
    <dgm:cxn modelId="{C4F23614-1541-413E-81B3-9ACCF65CE659}" type="presParOf" srcId="{B7E77C28-6FF0-4F92-B650-77AC10FD9EAB}" destId="{15D568DB-0438-47B7-BF67-C74734235386}" srcOrd="1" destOrd="0" presId="urn:microsoft.com/office/officeart/2009/3/layout/HorizontalOrganizationChart"/>
    <dgm:cxn modelId="{63FB5265-22F3-4AA5-AD03-E6597FAF8E57}" type="presParOf" srcId="{2B75801A-7CAC-46E8-942A-379C6536EA39}" destId="{B4B91F27-B9B0-4A7A-A424-F6B461C111FF}" srcOrd="1" destOrd="0" presId="urn:microsoft.com/office/officeart/2009/3/layout/HorizontalOrganizationChart"/>
    <dgm:cxn modelId="{54913CD0-E366-4884-9E7E-A6360AB08131}" type="presParOf" srcId="{2B75801A-7CAC-46E8-942A-379C6536EA39}" destId="{78CCF388-487C-4620-9140-F864C077F84D}" srcOrd="2" destOrd="0" presId="urn:microsoft.com/office/officeart/2009/3/layout/HorizontalOrganizationChart"/>
    <dgm:cxn modelId="{37505C45-6970-4703-A334-E7B6C5B00D0B}" type="presParOf" srcId="{87FA1F50-FDFF-4F50-B7A6-C6130B1EFCFC}" destId="{6CD16B93-65B9-4E0E-9B68-672B506BB0A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F5A642-17E6-4C21-8D21-4694A97B337D}" type="doc">
      <dgm:prSet loTypeId="urn:microsoft.com/office/officeart/2009/3/layout/HorizontalOrganizationChart" loCatId="hierarchy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02B11B9D-F17D-41E3-8B0E-1F1594040609}">
      <dgm:prSet phldrT="[Texte]" custT="1"/>
      <dgm:spPr>
        <a:xfrm>
          <a:off x="1545502" y="368874"/>
          <a:ext cx="517363" cy="258681"/>
        </a:xfrm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Arts, Lettres, Langues</a:t>
          </a:r>
        </a:p>
      </dgm:t>
    </dgm:pt>
    <dgm:pt modelId="{7CFCCF54-D3CF-4AC9-A3FC-18386489F2B3}" type="parTrans" cxnId="{4CB54B4F-B92C-4222-8070-62337901F4BE}">
      <dgm:prSet/>
      <dgm:spPr>
        <a:xfrm>
          <a:off x="1804184" y="260227"/>
          <a:ext cx="939015" cy="108646"/>
        </a:xfrm>
      </dgm:spPr>
      <dgm:t>
        <a:bodyPr/>
        <a:lstStyle/>
        <a:p>
          <a:endParaRPr lang="fr-FR"/>
        </a:p>
      </dgm:t>
    </dgm:pt>
    <dgm:pt modelId="{21D5BE8D-134E-4B8D-A2D4-C4254170FDD5}" type="sibTrans" cxnId="{4CB54B4F-B92C-4222-8070-62337901F4BE}">
      <dgm:prSet/>
      <dgm:spPr/>
      <dgm:t>
        <a:bodyPr/>
        <a:lstStyle/>
        <a:p>
          <a:endParaRPr lang="fr-FR"/>
        </a:p>
      </dgm:t>
    </dgm:pt>
    <dgm:pt modelId="{79E08B2C-C6DF-4F9D-926E-FA5C16D8D5F4}">
      <dgm:prSet phldrT="[Texte]" custT="1"/>
      <dgm:spPr>
        <a:xfrm>
          <a:off x="2171513" y="368874"/>
          <a:ext cx="517363" cy="258681"/>
        </a:xfrm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Droit, </a:t>
          </a:r>
          <a:r>
            <a:rPr lang="fr-FR" sz="1100" dirty="0" smtClean="0">
              <a:latin typeface="+mn-lt"/>
              <a:ea typeface="+mn-ea"/>
              <a:cs typeface="+mn-cs"/>
            </a:rPr>
            <a:t>Économie, </a:t>
          </a:r>
          <a:r>
            <a:rPr lang="fr-FR" sz="1100" dirty="0">
              <a:latin typeface="+mn-lt"/>
              <a:ea typeface="+mn-ea"/>
              <a:cs typeface="+mn-cs"/>
            </a:rPr>
            <a:t>Gestion</a:t>
          </a:r>
        </a:p>
      </dgm:t>
    </dgm:pt>
    <dgm:pt modelId="{0AE380B0-09F6-4DC9-8727-499EB09C0EA7}" type="parTrans" cxnId="{43D75175-A9F4-488D-83ED-D5A9C2B22B01}">
      <dgm:prSet/>
      <dgm:spPr>
        <a:xfrm>
          <a:off x="2430194" y="260227"/>
          <a:ext cx="313005" cy="108646"/>
        </a:xfrm>
        <a:ln>
          <a:noFill/>
        </a:ln>
      </dgm:spPr>
      <dgm:t>
        <a:bodyPr/>
        <a:lstStyle/>
        <a:p>
          <a:endParaRPr lang="fr-FR"/>
        </a:p>
      </dgm:t>
    </dgm:pt>
    <dgm:pt modelId="{FE0D9722-CECC-45CA-B234-E96B33F74392}" type="sibTrans" cxnId="{43D75175-A9F4-488D-83ED-D5A9C2B22B01}">
      <dgm:prSet/>
      <dgm:spPr/>
      <dgm:t>
        <a:bodyPr/>
        <a:lstStyle/>
        <a:p>
          <a:endParaRPr lang="fr-FR"/>
        </a:p>
      </dgm:t>
    </dgm:pt>
    <dgm:pt modelId="{EFAFC0B5-0016-4581-A46B-82F7EC05C3CD}">
      <dgm:prSet phldrT="[Texte]" custT="1"/>
      <dgm:spPr>
        <a:xfrm>
          <a:off x="3423533" y="368874"/>
          <a:ext cx="517363" cy="258681"/>
        </a:xfrm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fr-FR" sz="1100" dirty="0">
              <a:latin typeface="+mn-lt"/>
              <a:ea typeface="+mn-ea"/>
              <a:cs typeface="+mn-cs"/>
            </a:rPr>
            <a:t>Sciences, Technologies, Santé</a:t>
          </a:r>
        </a:p>
      </dgm:t>
    </dgm:pt>
    <dgm:pt modelId="{277CDB07-A08D-4195-99F3-91BCAD1009A4}" type="parTrans" cxnId="{27940C5E-EFF8-46BB-8429-1E369CC37984}">
      <dgm:prSet/>
      <dgm:spPr>
        <a:xfrm>
          <a:off x="2743199" y="260227"/>
          <a:ext cx="939015" cy="108646"/>
        </a:xfrm>
        <a:ln>
          <a:noFill/>
        </a:ln>
      </dgm:spPr>
      <dgm:t>
        <a:bodyPr/>
        <a:lstStyle/>
        <a:p>
          <a:endParaRPr lang="fr-FR"/>
        </a:p>
      </dgm:t>
    </dgm:pt>
    <dgm:pt modelId="{1ECC0764-F13F-4B1F-89F1-1A348DED378C}" type="sibTrans" cxnId="{27940C5E-EFF8-46BB-8429-1E369CC37984}">
      <dgm:prSet/>
      <dgm:spPr/>
      <dgm:t>
        <a:bodyPr/>
        <a:lstStyle/>
        <a:p>
          <a:endParaRPr lang="fr-FR"/>
        </a:p>
      </dgm:t>
    </dgm:pt>
    <dgm:pt modelId="{951FECC5-6BBA-423F-BAA1-0BCC8C82B4B7}">
      <dgm:prSet custT="1"/>
      <dgm:spPr>
        <a:xfrm>
          <a:off x="2797523" y="368874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b="1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Sciences Humaines et Sociales</a:t>
          </a:r>
          <a:endParaRPr lang="fr-FR" sz="1200" b="1" dirty="0">
            <a:solidFill>
              <a:srgbClr val="002060"/>
            </a:solidFill>
            <a:latin typeface="+mn-lt"/>
            <a:ea typeface="+mn-ea"/>
            <a:cs typeface="+mn-cs"/>
          </a:endParaRPr>
        </a:p>
      </dgm:t>
    </dgm:pt>
    <dgm:pt modelId="{19383650-A3CC-42DB-B860-1A0C8D29322E}" type="parTrans" cxnId="{5C9BA853-4E8F-4033-8ADA-2EF6EE665A65}">
      <dgm:prSet/>
      <dgm:spPr>
        <a:xfrm>
          <a:off x="2743199" y="260227"/>
          <a:ext cx="313005" cy="108646"/>
        </a:xfrm>
        <a:ln>
          <a:noFill/>
        </a:ln>
      </dgm:spPr>
      <dgm:t>
        <a:bodyPr/>
        <a:lstStyle/>
        <a:p>
          <a:endParaRPr lang="fr-FR"/>
        </a:p>
      </dgm:t>
    </dgm:pt>
    <dgm:pt modelId="{2DAAD534-D8B5-436B-B239-8156D868F02D}" type="sibTrans" cxnId="{5C9BA853-4E8F-4033-8ADA-2EF6EE665A65}">
      <dgm:prSet/>
      <dgm:spPr/>
      <dgm:t>
        <a:bodyPr/>
        <a:lstStyle/>
        <a:p>
          <a:endParaRPr lang="fr-FR"/>
        </a:p>
      </dgm:t>
    </dgm:pt>
    <dgm:pt modelId="{81962BF8-6D4E-4A36-BA41-22AE63E0427C}">
      <dgm:prSet custT="1"/>
      <dgm:spPr>
        <a:xfrm>
          <a:off x="2926864" y="736202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Philosophie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C37FBE05-ADE4-4C10-BAFA-375E69BDBCB4}" type="parTrans" cxnId="{F438F094-0EC5-49AF-A4E1-C4C89F5ACC7F}">
      <dgm:prSet/>
      <dgm:spPr>
        <a:xfrm>
          <a:off x="2803539" y="627556"/>
          <a:ext cx="91440" cy="237987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AD426B37-7A34-40D3-97FE-AE3DF6094D83}" type="sibTrans" cxnId="{F438F094-0EC5-49AF-A4E1-C4C89F5ACC7F}">
      <dgm:prSet/>
      <dgm:spPr/>
      <dgm:t>
        <a:bodyPr/>
        <a:lstStyle/>
        <a:p>
          <a:endParaRPr lang="fr-FR"/>
        </a:p>
      </dgm:t>
    </dgm:pt>
    <dgm:pt modelId="{AE97F99B-F5E0-42FA-AA92-0E412D738C51}">
      <dgm:prSet custT="1"/>
      <dgm:spPr>
        <a:xfrm>
          <a:off x="2926864" y="1103530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Psychologie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2D3E9CA-11D3-4F6B-9813-379672FB2349}" type="parTrans" cxnId="{26C3007F-711F-41FB-A01B-86D37507D893}">
      <dgm:prSet/>
      <dgm:spPr>
        <a:xfrm>
          <a:off x="2803539" y="627556"/>
          <a:ext cx="91440" cy="605315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EEC1D9EB-6E6E-4FBE-8C7F-607888D4A13F}" type="sibTrans" cxnId="{26C3007F-711F-41FB-A01B-86D37507D893}">
      <dgm:prSet/>
      <dgm:spPr/>
      <dgm:t>
        <a:bodyPr/>
        <a:lstStyle/>
        <a:p>
          <a:endParaRPr lang="fr-FR"/>
        </a:p>
      </dgm:t>
    </dgm:pt>
    <dgm:pt modelId="{FB0EE45C-C8BC-43BF-A491-293BC86A6C39}">
      <dgm:prSet custT="1"/>
      <dgm:spPr>
        <a:xfrm>
          <a:off x="2926864" y="1470859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Sciences de l'Éducation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BD05A0D0-C4F0-40EA-920F-8972F7BDF7A5}" type="parTrans" cxnId="{11A0A484-48D0-4672-BFA9-A9DC85AB4D94}">
      <dgm:prSet/>
      <dgm:spPr>
        <a:xfrm>
          <a:off x="2803539" y="627556"/>
          <a:ext cx="91440" cy="972643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9F26232A-C3A1-4504-B316-A1CEE4D300D5}" type="sibTrans" cxnId="{11A0A484-48D0-4672-BFA9-A9DC85AB4D94}">
      <dgm:prSet/>
      <dgm:spPr/>
      <dgm:t>
        <a:bodyPr/>
        <a:lstStyle/>
        <a:p>
          <a:endParaRPr lang="fr-FR"/>
        </a:p>
      </dgm:t>
    </dgm:pt>
    <dgm:pt modelId="{A0CF5921-7312-4F6A-A782-38247335455B}">
      <dgm:prSet custT="1"/>
      <dgm:spPr>
        <a:xfrm>
          <a:off x="2926864" y="1838187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Sciences sanitaires et sociales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DFEE70EC-B727-423F-984D-7E7A9E436938}" type="parTrans" cxnId="{5A1664D6-F38A-4E1C-B995-AA40A682EF6F}">
      <dgm:prSet/>
      <dgm:spPr>
        <a:xfrm>
          <a:off x="2803539" y="627556"/>
          <a:ext cx="91440" cy="1339972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27D0620C-78DF-4C06-B600-F5147671317A}" type="sibTrans" cxnId="{5A1664D6-F38A-4E1C-B995-AA40A682EF6F}">
      <dgm:prSet/>
      <dgm:spPr/>
      <dgm:t>
        <a:bodyPr/>
        <a:lstStyle/>
        <a:p>
          <a:endParaRPr lang="fr-FR"/>
        </a:p>
      </dgm:t>
    </dgm:pt>
    <dgm:pt modelId="{50D990F0-18EB-4E2C-8754-2FAB4F78BB92}">
      <dgm:prSet custT="1"/>
      <dgm:spPr>
        <a:xfrm>
          <a:off x="2926864" y="2205515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Sociologie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663259A3-A755-4AAB-B0B8-11D602C48D53}" type="parTrans" cxnId="{CBFABA6D-2336-4C6B-9DF8-90CC541D0215}">
      <dgm:prSet/>
      <dgm:spPr>
        <a:xfrm>
          <a:off x="2803539" y="627556"/>
          <a:ext cx="91440" cy="1707300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3F0612E9-9C6D-43AA-BB55-67C86B110478}" type="sibTrans" cxnId="{CBFABA6D-2336-4C6B-9DF8-90CC541D0215}">
      <dgm:prSet/>
      <dgm:spPr/>
      <dgm:t>
        <a:bodyPr/>
        <a:lstStyle/>
        <a:p>
          <a:endParaRPr lang="fr-FR"/>
        </a:p>
      </dgm:t>
    </dgm:pt>
    <dgm:pt modelId="{A32373A2-07D2-42F4-9EE8-EB3268E89B17}">
      <dgm:prSet custT="1"/>
      <dgm:spPr>
        <a:xfrm>
          <a:off x="2926864" y="2572843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Histoire</a:t>
          </a:r>
          <a:endParaRPr lang="fr-FR" sz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8C3D7934-014E-48F4-AA82-4C74E4756803}" type="parTrans" cxnId="{3D53980F-5309-46AE-B6AF-E00E6CDC2E98}">
      <dgm:prSet/>
      <dgm:spPr>
        <a:xfrm>
          <a:off x="2803539" y="627556"/>
          <a:ext cx="91440" cy="2074628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683F1ECF-B59A-438A-A528-D61BDA438EAF}" type="sibTrans" cxnId="{3D53980F-5309-46AE-B6AF-E00E6CDC2E98}">
      <dgm:prSet/>
      <dgm:spPr/>
      <dgm:t>
        <a:bodyPr/>
        <a:lstStyle/>
        <a:p>
          <a:endParaRPr lang="fr-FR"/>
        </a:p>
      </dgm:t>
    </dgm:pt>
    <dgm:pt modelId="{FFD6FEEF-E5D2-4F76-9A64-6F81987067BB}">
      <dgm:prSet custT="1"/>
      <dgm:spPr>
        <a:xfrm>
          <a:off x="2926864" y="2940172"/>
          <a:ext cx="517363" cy="258681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400" b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Géographie</a:t>
          </a:r>
          <a:endParaRPr lang="fr-FR" sz="1400" b="1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02EE1C17-46D6-42A7-8681-64411F7FAA3C}" type="parTrans" cxnId="{66F381C4-BA32-424F-9E05-0F262A6945F8}">
      <dgm:prSet/>
      <dgm:spPr>
        <a:xfrm>
          <a:off x="2803539" y="627556"/>
          <a:ext cx="91440" cy="2441956"/>
        </a:xfrm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fr-FR"/>
        </a:p>
      </dgm:t>
    </dgm:pt>
    <dgm:pt modelId="{64DBF84D-3852-48FD-BAEE-5389C34C8651}" type="sibTrans" cxnId="{66F381C4-BA32-424F-9E05-0F262A6945F8}">
      <dgm:prSet/>
      <dgm:spPr/>
      <dgm:t>
        <a:bodyPr/>
        <a:lstStyle/>
        <a:p>
          <a:endParaRPr lang="fr-FR"/>
        </a:p>
      </dgm:t>
    </dgm:pt>
    <dgm:pt modelId="{78855D3B-7721-462C-8D2B-76B05D24C6C5}" type="pres">
      <dgm:prSet presAssocID="{59F5A642-17E6-4C21-8D21-4694A97B33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E40C754-1FD8-4834-BBE4-DD7121571CAF}" type="pres">
      <dgm:prSet presAssocID="{02B11B9D-F17D-41E3-8B0E-1F1594040609}" presName="hierRoot1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A57A47D4-ACA9-4F96-B9A4-FB10B2898B51}" type="pres">
      <dgm:prSet presAssocID="{02B11B9D-F17D-41E3-8B0E-1F1594040609}" presName="rootComposite1" presStyleCnt="0"/>
      <dgm:spPr/>
      <dgm:t>
        <a:bodyPr/>
        <a:lstStyle/>
        <a:p>
          <a:endParaRPr lang="fr-FR"/>
        </a:p>
      </dgm:t>
    </dgm:pt>
    <dgm:pt modelId="{87AA0948-4A10-4C3C-A4CC-651F50A1392B}" type="pres">
      <dgm:prSet presAssocID="{02B11B9D-F17D-41E3-8B0E-1F1594040609}" presName="rootText1" presStyleLbl="node0" presStyleIdx="0" presStyleCnt="1" custLinFactX="22442" custLinFactY="-188466" custLinFactNeighborX="100000" custLinFactNeighborY="-2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592AE1F-F1B5-4C7C-AFC3-6ED816CE13E3}" type="pres">
      <dgm:prSet presAssocID="{02B11B9D-F17D-41E3-8B0E-1F1594040609}" presName="rootConnector1" presStyleLbl="node1" presStyleIdx="0" presStyleCnt="0"/>
      <dgm:spPr/>
      <dgm:t>
        <a:bodyPr/>
        <a:lstStyle/>
        <a:p>
          <a:endParaRPr lang="fr-FR"/>
        </a:p>
      </dgm:t>
    </dgm:pt>
    <dgm:pt modelId="{ECA3544D-3889-4221-ACCB-3142731C5FBA}" type="pres">
      <dgm:prSet presAssocID="{02B11B9D-F17D-41E3-8B0E-1F1594040609}" presName="hierChild2" presStyleCnt="0"/>
      <dgm:spPr/>
      <dgm:t>
        <a:bodyPr/>
        <a:lstStyle/>
        <a:p>
          <a:endParaRPr lang="fr-FR"/>
        </a:p>
      </dgm:t>
    </dgm:pt>
    <dgm:pt modelId="{E77C2D35-0DBF-4F74-A9F0-BB29877AFC52}" type="pres">
      <dgm:prSet presAssocID="{0AE380B0-09F6-4DC9-8727-499EB09C0EA7}" presName="Name64" presStyleLbl="parChTrans1D2" presStyleIdx="0" presStyleCnt="3"/>
      <dgm:spPr/>
      <dgm:t>
        <a:bodyPr/>
        <a:lstStyle/>
        <a:p>
          <a:endParaRPr lang="fr-FR"/>
        </a:p>
      </dgm:t>
    </dgm:pt>
    <dgm:pt modelId="{AFD4F59A-E4D8-4EA7-818B-66220DB767A4}" type="pres">
      <dgm:prSet presAssocID="{79E08B2C-C6DF-4F9D-926E-FA5C16D8D5F4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6B57CE4D-C6DF-4C9F-A9C0-32F0C4B9A129}" type="pres">
      <dgm:prSet presAssocID="{79E08B2C-C6DF-4F9D-926E-FA5C16D8D5F4}" presName="rootComposite" presStyleCnt="0"/>
      <dgm:spPr/>
      <dgm:t>
        <a:bodyPr/>
        <a:lstStyle/>
        <a:p>
          <a:endParaRPr lang="fr-FR"/>
        </a:p>
      </dgm:t>
    </dgm:pt>
    <dgm:pt modelId="{03BF0289-12DA-4723-A02B-8E1687737934}" type="pres">
      <dgm:prSet presAssocID="{79E08B2C-C6DF-4F9D-926E-FA5C16D8D5F4}" presName="rootText" presStyleLbl="node2" presStyleIdx="0" presStyleCnt="3" custLinFactNeighborX="2442" custLinFactNeighborY="-4252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ADFE72-9B5A-4432-9B9A-1AF67C63EE78}" type="pres">
      <dgm:prSet presAssocID="{79E08B2C-C6DF-4F9D-926E-FA5C16D8D5F4}" presName="rootConnector" presStyleLbl="node2" presStyleIdx="0" presStyleCnt="3"/>
      <dgm:spPr/>
      <dgm:t>
        <a:bodyPr/>
        <a:lstStyle/>
        <a:p>
          <a:endParaRPr lang="fr-FR"/>
        </a:p>
      </dgm:t>
    </dgm:pt>
    <dgm:pt modelId="{1DB3C5DE-6555-4AB6-B746-7D640BF777DC}" type="pres">
      <dgm:prSet presAssocID="{79E08B2C-C6DF-4F9D-926E-FA5C16D8D5F4}" presName="hierChild4" presStyleCnt="0"/>
      <dgm:spPr/>
      <dgm:t>
        <a:bodyPr/>
        <a:lstStyle/>
        <a:p>
          <a:endParaRPr lang="fr-FR"/>
        </a:p>
      </dgm:t>
    </dgm:pt>
    <dgm:pt modelId="{CCE88F8E-0DE7-4076-B87A-5F7545220949}" type="pres">
      <dgm:prSet presAssocID="{79E08B2C-C6DF-4F9D-926E-FA5C16D8D5F4}" presName="hierChild5" presStyleCnt="0"/>
      <dgm:spPr/>
      <dgm:t>
        <a:bodyPr/>
        <a:lstStyle/>
        <a:p>
          <a:endParaRPr lang="fr-FR"/>
        </a:p>
      </dgm:t>
    </dgm:pt>
    <dgm:pt modelId="{87C68468-E553-4C4C-B59D-65F0E7B158BA}" type="pres">
      <dgm:prSet presAssocID="{19383650-A3CC-42DB-B860-1A0C8D29322E}" presName="Name64" presStyleLbl="parChTrans1D2" presStyleIdx="1" presStyleCnt="3"/>
      <dgm:spPr/>
      <dgm:t>
        <a:bodyPr/>
        <a:lstStyle/>
        <a:p>
          <a:endParaRPr lang="fr-FR"/>
        </a:p>
      </dgm:t>
    </dgm:pt>
    <dgm:pt modelId="{13E814F3-19FF-4628-8BC9-32D7BCD85859}" type="pres">
      <dgm:prSet presAssocID="{951FECC5-6BBA-423F-BAA1-0BCC8C82B4B7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16EFBAD-34FD-42A8-8DDA-5231D6C9D356}" type="pres">
      <dgm:prSet presAssocID="{951FECC5-6BBA-423F-BAA1-0BCC8C82B4B7}" presName="rootComposite" presStyleCnt="0"/>
      <dgm:spPr/>
      <dgm:t>
        <a:bodyPr/>
        <a:lstStyle/>
        <a:p>
          <a:endParaRPr lang="fr-FR"/>
        </a:p>
      </dgm:t>
    </dgm:pt>
    <dgm:pt modelId="{FFDDE8BB-A8BB-4AEA-9B26-A8CD893BDCA8}" type="pres">
      <dgm:prSet presAssocID="{951FECC5-6BBA-423F-BAA1-0BCC8C82B4B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C2F786-8839-43C5-A4EC-ED1E567BE646}" type="pres">
      <dgm:prSet presAssocID="{951FECC5-6BBA-423F-BAA1-0BCC8C82B4B7}" presName="rootConnector" presStyleLbl="node2" presStyleIdx="1" presStyleCnt="3"/>
      <dgm:spPr/>
      <dgm:t>
        <a:bodyPr/>
        <a:lstStyle/>
        <a:p>
          <a:endParaRPr lang="fr-FR"/>
        </a:p>
      </dgm:t>
    </dgm:pt>
    <dgm:pt modelId="{19667C48-2B8F-45E6-B00D-C8646C0EE9E3}" type="pres">
      <dgm:prSet presAssocID="{951FECC5-6BBA-423F-BAA1-0BCC8C82B4B7}" presName="hierChild4" presStyleCnt="0"/>
      <dgm:spPr/>
      <dgm:t>
        <a:bodyPr/>
        <a:lstStyle/>
        <a:p>
          <a:endParaRPr lang="fr-FR"/>
        </a:p>
      </dgm:t>
    </dgm:pt>
    <dgm:pt modelId="{5965378D-A1D2-4675-9BBA-9AC38C8E1545}" type="pres">
      <dgm:prSet presAssocID="{C37FBE05-ADE4-4C10-BAFA-375E69BDBCB4}" presName="Name64" presStyleLbl="parChTrans1D3" presStyleIdx="0" presStyleCnt="7"/>
      <dgm:spPr/>
      <dgm:t>
        <a:bodyPr/>
        <a:lstStyle/>
        <a:p>
          <a:endParaRPr lang="fr-FR"/>
        </a:p>
      </dgm:t>
    </dgm:pt>
    <dgm:pt modelId="{C40841F6-E2A8-49FB-B8D6-03704067A9F9}" type="pres">
      <dgm:prSet presAssocID="{81962BF8-6D4E-4A36-BA41-22AE63E0427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904870DE-E767-4ADC-B562-7F25ACF18746}" type="pres">
      <dgm:prSet presAssocID="{81962BF8-6D4E-4A36-BA41-22AE63E0427C}" presName="rootComposite" presStyleCnt="0"/>
      <dgm:spPr/>
      <dgm:t>
        <a:bodyPr/>
        <a:lstStyle/>
        <a:p>
          <a:endParaRPr lang="fr-FR"/>
        </a:p>
      </dgm:t>
    </dgm:pt>
    <dgm:pt modelId="{1DACE000-2FB6-43B2-B295-91174D15B77D}" type="pres">
      <dgm:prSet presAssocID="{81962BF8-6D4E-4A36-BA41-22AE63E0427C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C2C2A1-7883-4EC9-8A69-505B4D720787}" type="pres">
      <dgm:prSet presAssocID="{81962BF8-6D4E-4A36-BA41-22AE63E0427C}" presName="rootConnector" presStyleLbl="node3" presStyleIdx="0" presStyleCnt="7"/>
      <dgm:spPr/>
      <dgm:t>
        <a:bodyPr/>
        <a:lstStyle/>
        <a:p>
          <a:endParaRPr lang="fr-FR"/>
        </a:p>
      </dgm:t>
    </dgm:pt>
    <dgm:pt modelId="{80C04347-AA32-4F5E-A7F6-8333FBB6EF2E}" type="pres">
      <dgm:prSet presAssocID="{81962BF8-6D4E-4A36-BA41-22AE63E0427C}" presName="hierChild4" presStyleCnt="0"/>
      <dgm:spPr/>
      <dgm:t>
        <a:bodyPr/>
        <a:lstStyle/>
        <a:p>
          <a:endParaRPr lang="fr-FR"/>
        </a:p>
      </dgm:t>
    </dgm:pt>
    <dgm:pt modelId="{A76D6A6E-A203-4026-ADCA-EDEBAB891944}" type="pres">
      <dgm:prSet presAssocID="{81962BF8-6D4E-4A36-BA41-22AE63E0427C}" presName="hierChild5" presStyleCnt="0"/>
      <dgm:spPr/>
      <dgm:t>
        <a:bodyPr/>
        <a:lstStyle/>
        <a:p>
          <a:endParaRPr lang="fr-FR"/>
        </a:p>
      </dgm:t>
    </dgm:pt>
    <dgm:pt modelId="{6D7CE22D-A246-408B-9B93-1C253AB9EE8E}" type="pres">
      <dgm:prSet presAssocID="{92D3E9CA-11D3-4F6B-9813-379672FB2349}" presName="Name64" presStyleLbl="parChTrans1D3" presStyleIdx="1" presStyleCnt="7"/>
      <dgm:spPr/>
      <dgm:t>
        <a:bodyPr/>
        <a:lstStyle/>
        <a:p>
          <a:endParaRPr lang="fr-FR"/>
        </a:p>
      </dgm:t>
    </dgm:pt>
    <dgm:pt modelId="{2F6CF0C8-7F18-474D-B331-33EB9318583E}" type="pres">
      <dgm:prSet presAssocID="{AE97F99B-F5E0-42FA-AA92-0E412D738C51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F3083750-C209-4046-AACF-66292B9A601A}" type="pres">
      <dgm:prSet presAssocID="{AE97F99B-F5E0-42FA-AA92-0E412D738C51}" presName="rootComposite" presStyleCnt="0"/>
      <dgm:spPr/>
      <dgm:t>
        <a:bodyPr/>
        <a:lstStyle/>
        <a:p>
          <a:endParaRPr lang="fr-FR"/>
        </a:p>
      </dgm:t>
    </dgm:pt>
    <dgm:pt modelId="{D22BC8C5-D8A9-4A64-9B71-50191113067D}" type="pres">
      <dgm:prSet presAssocID="{AE97F99B-F5E0-42FA-AA92-0E412D738C51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117D151-FA88-4385-A749-6F68A995338D}" type="pres">
      <dgm:prSet presAssocID="{AE97F99B-F5E0-42FA-AA92-0E412D738C51}" presName="rootConnector" presStyleLbl="node3" presStyleIdx="1" presStyleCnt="7"/>
      <dgm:spPr/>
      <dgm:t>
        <a:bodyPr/>
        <a:lstStyle/>
        <a:p>
          <a:endParaRPr lang="fr-FR"/>
        </a:p>
      </dgm:t>
    </dgm:pt>
    <dgm:pt modelId="{2FFD47BF-F787-4269-A318-2F4BB9ACEFBB}" type="pres">
      <dgm:prSet presAssocID="{AE97F99B-F5E0-42FA-AA92-0E412D738C51}" presName="hierChild4" presStyleCnt="0"/>
      <dgm:spPr/>
      <dgm:t>
        <a:bodyPr/>
        <a:lstStyle/>
        <a:p>
          <a:endParaRPr lang="fr-FR"/>
        </a:p>
      </dgm:t>
    </dgm:pt>
    <dgm:pt modelId="{32EE2A0D-EF9A-43B2-B39B-E12CBB6A068B}" type="pres">
      <dgm:prSet presAssocID="{AE97F99B-F5E0-42FA-AA92-0E412D738C51}" presName="hierChild5" presStyleCnt="0"/>
      <dgm:spPr/>
      <dgm:t>
        <a:bodyPr/>
        <a:lstStyle/>
        <a:p>
          <a:endParaRPr lang="fr-FR"/>
        </a:p>
      </dgm:t>
    </dgm:pt>
    <dgm:pt modelId="{BDC1730C-9BFF-4BB8-B9D0-DEF6D2931105}" type="pres">
      <dgm:prSet presAssocID="{BD05A0D0-C4F0-40EA-920F-8972F7BDF7A5}" presName="Name64" presStyleLbl="parChTrans1D3" presStyleIdx="2" presStyleCnt="7"/>
      <dgm:spPr/>
      <dgm:t>
        <a:bodyPr/>
        <a:lstStyle/>
        <a:p>
          <a:endParaRPr lang="fr-FR"/>
        </a:p>
      </dgm:t>
    </dgm:pt>
    <dgm:pt modelId="{4E39F4C2-652C-46D3-87B5-82AC0D69FD66}" type="pres">
      <dgm:prSet presAssocID="{FB0EE45C-C8BC-43BF-A491-293BC86A6C39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391C8A97-2631-4A2D-BE53-BDA0761C142E}" type="pres">
      <dgm:prSet presAssocID="{FB0EE45C-C8BC-43BF-A491-293BC86A6C39}" presName="rootComposite" presStyleCnt="0"/>
      <dgm:spPr/>
      <dgm:t>
        <a:bodyPr/>
        <a:lstStyle/>
        <a:p>
          <a:endParaRPr lang="fr-FR"/>
        </a:p>
      </dgm:t>
    </dgm:pt>
    <dgm:pt modelId="{82737A60-2BA0-44A7-B03C-FCD3A7A9A693}" type="pres">
      <dgm:prSet presAssocID="{FB0EE45C-C8BC-43BF-A491-293BC86A6C39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A3959B-8708-4DB9-A252-E9EB33BE36A0}" type="pres">
      <dgm:prSet presAssocID="{FB0EE45C-C8BC-43BF-A491-293BC86A6C39}" presName="rootConnector" presStyleLbl="node3" presStyleIdx="2" presStyleCnt="7"/>
      <dgm:spPr/>
      <dgm:t>
        <a:bodyPr/>
        <a:lstStyle/>
        <a:p>
          <a:endParaRPr lang="fr-FR"/>
        </a:p>
      </dgm:t>
    </dgm:pt>
    <dgm:pt modelId="{79F843AE-193B-4D59-B2D7-A3C49BB64B8B}" type="pres">
      <dgm:prSet presAssocID="{FB0EE45C-C8BC-43BF-A491-293BC86A6C39}" presName="hierChild4" presStyleCnt="0"/>
      <dgm:spPr/>
      <dgm:t>
        <a:bodyPr/>
        <a:lstStyle/>
        <a:p>
          <a:endParaRPr lang="fr-FR"/>
        </a:p>
      </dgm:t>
    </dgm:pt>
    <dgm:pt modelId="{CFFEBFB9-B6E8-4E2A-B5AB-CB273FAF8647}" type="pres">
      <dgm:prSet presAssocID="{FB0EE45C-C8BC-43BF-A491-293BC86A6C39}" presName="hierChild5" presStyleCnt="0"/>
      <dgm:spPr/>
      <dgm:t>
        <a:bodyPr/>
        <a:lstStyle/>
        <a:p>
          <a:endParaRPr lang="fr-FR"/>
        </a:p>
      </dgm:t>
    </dgm:pt>
    <dgm:pt modelId="{B1425B6E-0BAE-4B08-84F3-375AB0EDF95E}" type="pres">
      <dgm:prSet presAssocID="{DFEE70EC-B727-423F-984D-7E7A9E436938}" presName="Name64" presStyleLbl="parChTrans1D3" presStyleIdx="3" presStyleCnt="7"/>
      <dgm:spPr/>
      <dgm:t>
        <a:bodyPr/>
        <a:lstStyle/>
        <a:p>
          <a:endParaRPr lang="fr-FR"/>
        </a:p>
      </dgm:t>
    </dgm:pt>
    <dgm:pt modelId="{7215418A-BC79-48FB-96EF-C843710B730F}" type="pres">
      <dgm:prSet presAssocID="{A0CF5921-7312-4F6A-A782-38247335455B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5057096-2422-4BAE-BB00-63C112259D2D}" type="pres">
      <dgm:prSet presAssocID="{A0CF5921-7312-4F6A-A782-38247335455B}" presName="rootComposite" presStyleCnt="0"/>
      <dgm:spPr/>
      <dgm:t>
        <a:bodyPr/>
        <a:lstStyle/>
        <a:p>
          <a:endParaRPr lang="fr-FR"/>
        </a:p>
      </dgm:t>
    </dgm:pt>
    <dgm:pt modelId="{76FCA9B2-8BB6-4A60-B7C3-2764449F82F9}" type="pres">
      <dgm:prSet presAssocID="{A0CF5921-7312-4F6A-A782-38247335455B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18005AC-96FF-41C3-B317-DE9EAFD3F209}" type="pres">
      <dgm:prSet presAssocID="{A0CF5921-7312-4F6A-A782-38247335455B}" presName="rootConnector" presStyleLbl="node3" presStyleIdx="3" presStyleCnt="7"/>
      <dgm:spPr/>
      <dgm:t>
        <a:bodyPr/>
        <a:lstStyle/>
        <a:p>
          <a:endParaRPr lang="fr-FR"/>
        </a:p>
      </dgm:t>
    </dgm:pt>
    <dgm:pt modelId="{C837813D-0AA4-4890-A2FF-02C4EA83FEB6}" type="pres">
      <dgm:prSet presAssocID="{A0CF5921-7312-4F6A-A782-38247335455B}" presName="hierChild4" presStyleCnt="0"/>
      <dgm:spPr/>
      <dgm:t>
        <a:bodyPr/>
        <a:lstStyle/>
        <a:p>
          <a:endParaRPr lang="fr-FR"/>
        </a:p>
      </dgm:t>
    </dgm:pt>
    <dgm:pt modelId="{28DDB3C1-0EF3-4752-9105-381513AE050B}" type="pres">
      <dgm:prSet presAssocID="{A0CF5921-7312-4F6A-A782-38247335455B}" presName="hierChild5" presStyleCnt="0"/>
      <dgm:spPr/>
      <dgm:t>
        <a:bodyPr/>
        <a:lstStyle/>
        <a:p>
          <a:endParaRPr lang="fr-FR"/>
        </a:p>
      </dgm:t>
    </dgm:pt>
    <dgm:pt modelId="{1EA0C201-69D6-441E-B916-2A491DF476DE}" type="pres">
      <dgm:prSet presAssocID="{663259A3-A755-4AAB-B0B8-11D602C48D53}" presName="Name64" presStyleLbl="parChTrans1D3" presStyleIdx="4" presStyleCnt="7"/>
      <dgm:spPr/>
      <dgm:t>
        <a:bodyPr/>
        <a:lstStyle/>
        <a:p>
          <a:endParaRPr lang="fr-FR"/>
        </a:p>
      </dgm:t>
    </dgm:pt>
    <dgm:pt modelId="{35BC6B32-A32E-4DED-9B32-0B736EFE23A8}" type="pres">
      <dgm:prSet presAssocID="{50D990F0-18EB-4E2C-8754-2FAB4F78BB92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D19CA385-85FF-47CD-8F66-C332FF1CA61C}" type="pres">
      <dgm:prSet presAssocID="{50D990F0-18EB-4E2C-8754-2FAB4F78BB92}" presName="rootComposite" presStyleCnt="0"/>
      <dgm:spPr/>
      <dgm:t>
        <a:bodyPr/>
        <a:lstStyle/>
        <a:p>
          <a:endParaRPr lang="fr-FR"/>
        </a:p>
      </dgm:t>
    </dgm:pt>
    <dgm:pt modelId="{F4A38114-8734-41FB-8DC1-148DD1140CAA}" type="pres">
      <dgm:prSet presAssocID="{50D990F0-18EB-4E2C-8754-2FAB4F78BB92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47F8513-474C-41AC-9B8C-E223E55DA662}" type="pres">
      <dgm:prSet presAssocID="{50D990F0-18EB-4E2C-8754-2FAB4F78BB92}" presName="rootConnector" presStyleLbl="node3" presStyleIdx="4" presStyleCnt="7"/>
      <dgm:spPr/>
      <dgm:t>
        <a:bodyPr/>
        <a:lstStyle/>
        <a:p>
          <a:endParaRPr lang="fr-FR"/>
        </a:p>
      </dgm:t>
    </dgm:pt>
    <dgm:pt modelId="{ACB903AB-3162-4648-92F0-002A531992DC}" type="pres">
      <dgm:prSet presAssocID="{50D990F0-18EB-4E2C-8754-2FAB4F78BB92}" presName="hierChild4" presStyleCnt="0"/>
      <dgm:spPr/>
      <dgm:t>
        <a:bodyPr/>
        <a:lstStyle/>
        <a:p>
          <a:endParaRPr lang="fr-FR"/>
        </a:p>
      </dgm:t>
    </dgm:pt>
    <dgm:pt modelId="{76ECF308-FBC3-4326-8CE5-4CE586B8F1E7}" type="pres">
      <dgm:prSet presAssocID="{50D990F0-18EB-4E2C-8754-2FAB4F78BB92}" presName="hierChild5" presStyleCnt="0"/>
      <dgm:spPr/>
      <dgm:t>
        <a:bodyPr/>
        <a:lstStyle/>
        <a:p>
          <a:endParaRPr lang="fr-FR"/>
        </a:p>
      </dgm:t>
    </dgm:pt>
    <dgm:pt modelId="{D4376534-D63C-424A-B77C-2D37360DC189}" type="pres">
      <dgm:prSet presAssocID="{8C3D7934-014E-48F4-AA82-4C74E4756803}" presName="Name64" presStyleLbl="parChTrans1D3" presStyleIdx="5" presStyleCnt="7"/>
      <dgm:spPr/>
      <dgm:t>
        <a:bodyPr/>
        <a:lstStyle/>
        <a:p>
          <a:endParaRPr lang="fr-FR"/>
        </a:p>
      </dgm:t>
    </dgm:pt>
    <dgm:pt modelId="{F3A53D38-4D14-4FBD-90CC-93CD19254EB4}" type="pres">
      <dgm:prSet presAssocID="{A32373A2-07D2-42F4-9EE8-EB3268E89B17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8F63CFD-940A-4AB5-BC79-B8130955A4BE}" type="pres">
      <dgm:prSet presAssocID="{A32373A2-07D2-42F4-9EE8-EB3268E89B17}" presName="rootComposite" presStyleCnt="0"/>
      <dgm:spPr/>
      <dgm:t>
        <a:bodyPr/>
        <a:lstStyle/>
        <a:p>
          <a:endParaRPr lang="fr-FR"/>
        </a:p>
      </dgm:t>
    </dgm:pt>
    <dgm:pt modelId="{4D7C45D4-434E-4B33-9A38-D4FB05A5DBAF}" type="pres">
      <dgm:prSet presAssocID="{A32373A2-07D2-42F4-9EE8-EB3268E89B17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9F7E5A3-7BA4-45F5-BC36-F38050FB541F}" type="pres">
      <dgm:prSet presAssocID="{A32373A2-07D2-42F4-9EE8-EB3268E89B17}" presName="rootConnector" presStyleLbl="node3" presStyleIdx="5" presStyleCnt="7"/>
      <dgm:spPr/>
      <dgm:t>
        <a:bodyPr/>
        <a:lstStyle/>
        <a:p>
          <a:endParaRPr lang="fr-FR"/>
        </a:p>
      </dgm:t>
    </dgm:pt>
    <dgm:pt modelId="{E2CE5031-0CCB-4481-A732-BFB2D7E8C69A}" type="pres">
      <dgm:prSet presAssocID="{A32373A2-07D2-42F4-9EE8-EB3268E89B17}" presName="hierChild4" presStyleCnt="0"/>
      <dgm:spPr/>
      <dgm:t>
        <a:bodyPr/>
        <a:lstStyle/>
        <a:p>
          <a:endParaRPr lang="fr-FR"/>
        </a:p>
      </dgm:t>
    </dgm:pt>
    <dgm:pt modelId="{B0516839-9FAB-4FFC-A979-59B56BD63D47}" type="pres">
      <dgm:prSet presAssocID="{A32373A2-07D2-42F4-9EE8-EB3268E89B17}" presName="hierChild5" presStyleCnt="0"/>
      <dgm:spPr/>
      <dgm:t>
        <a:bodyPr/>
        <a:lstStyle/>
        <a:p>
          <a:endParaRPr lang="fr-FR"/>
        </a:p>
      </dgm:t>
    </dgm:pt>
    <dgm:pt modelId="{898F437B-B67F-42FE-A783-9A3D5DAAE0B9}" type="pres">
      <dgm:prSet presAssocID="{02EE1C17-46D6-42A7-8681-64411F7FAA3C}" presName="Name64" presStyleLbl="parChTrans1D3" presStyleIdx="6" presStyleCnt="7"/>
      <dgm:spPr/>
      <dgm:t>
        <a:bodyPr/>
        <a:lstStyle/>
        <a:p>
          <a:endParaRPr lang="fr-FR"/>
        </a:p>
      </dgm:t>
    </dgm:pt>
    <dgm:pt modelId="{A923301F-4337-48D7-84F9-78D95485A34B}" type="pres">
      <dgm:prSet presAssocID="{FFD6FEEF-E5D2-4F76-9A64-6F81987067BB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3F3A69F0-AA2C-446E-AD3D-CD1152BE772F}" type="pres">
      <dgm:prSet presAssocID="{FFD6FEEF-E5D2-4F76-9A64-6F81987067BB}" presName="rootComposite" presStyleCnt="0"/>
      <dgm:spPr/>
      <dgm:t>
        <a:bodyPr/>
        <a:lstStyle/>
        <a:p>
          <a:endParaRPr lang="fr-FR"/>
        </a:p>
      </dgm:t>
    </dgm:pt>
    <dgm:pt modelId="{C19A61C0-6CB8-4B99-896F-5698C4C34208}" type="pres">
      <dgm:prSet presAssocID="{FFD6FEEF-E5D2-4F76-9A64-6F81987067BB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A314A4A-7A89-4814-A8B4-0290856A6516}" type="pres">
      <dgm:prSet presAssocID="{FFD6FEEF-E5D2-4F76-9A64-6F81987067BB}" presName="rootConnector" presStyleLbl="node3" presStyleIdx="6" presStyleCnt="7"/>
      <dgm:spPr/>
      <dgm:t>
        <a:bodyPr/>
        <a:lstStyle/>
        <a:p>
          <a:endParaRPr lang="fr-FR"/>
        </a:p>
      </dgm:t>
    </dgm:pt>
    <dgm:pt modelId="{AF3639EC-F47A-4F48-9C75-E05F0EBE62A1}" type="pres">
      <dgm:prSet presAssocID="{FFD6FEEF-E5D2-4F76-9A64-6F81987067BB}" presName="hierChild4" presStyleCnt="0"/>
      <dgm:spPr/>
      <dgm:t>
        <a:bodyPr/>
        <a:lstStyle/>
        <a:p>
          <a:endParaRPr lang="fr-FR"/>
        </a:p>
      </dgm:t>
    </dgm:pt>
    <dgm:pt modelId="{CE863929-435A-407E-922D-A3743F57A33D}" type="pres">
      <dgm:prSet presAssocID="{FFD6FEEF-E5D2-4F76-9A64-6F81987067BB}" presName="hierChild5" presStyleCnt="0"/>
      <dgm:spPr/>
      <dgm:t>
        <a:bodyPr/>
        <a:lstStyle/>
        <a:p>
          <a:endParaRPr lang="fr-FR"/>
        </a:p>
      </dgm:t>
    </dgm:pt>
    <dgm:pt modelId="{D56A8F6C-CF60-4D8D-8642-D6D6F84F892A}" type="pres">
      <dgm:prSet presAssocID="{951FECC5-6BBA-423F-BAA1-0BCC8C82B4B7}" presName="hierChild5" presStyleCnt="0"/>
      <dgm:spPr/>
      <dgm:t>
        <a:bodyPr/>
        <a:lstStyle/>
        <a:p>
          <a:endParaRPr lang="fr-FR"/>
        </a:p>
      </dgm:t>
    </dgm:pt>
    <dgm:pt modelId="{8EDD0AC7-FE5F-48B2-80CD-A4CB4655F7D8}" type="pres">
      <dgm:prSet presAssocID="{277CDB07-A08D-4195-99F3-91BCAD1009A4}" presName="Name64" presStyleLbl="parChTrans1D2" presStyleIdx="2" presStyleCnt="3"/>
      <dgm:spPr/>
      <dgm:t>
        <a:bodyPr/>
        <a:lstStyle/>
        <a:p>
          <a:endParaRPr lang="fr-FR"/>
        </a:p>
      </dgm:t>
    </dgm:pt>
    <dgm:pt modelId="{2B75801A-7CAC-46E8-942A-379C6536EA39}" type="pres">
      <dgm:prSet presAssocID="{EFAFC0B5-0016-4581-A46B-82F7EC05C3CD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B7E77C28-6FF0-4F92-B650-77AC10FD9EAB}" type="pres">
      <dgm:prSet presAssocID="{EFAFC0B5-0016-4581-A46B-82F7EC05C3CD}" presName="rootComposite" presStyleCnt="0"/>
      <dgm:spPr/>
      <dgm:t>
        <a:bodyPr/>
        <a:lstStyle/>
        <a:p>
          <a:endParaRPr lang="fr-FR"/>
        </a:p>
      </dgm:t>
    </dgm:pt>
    <dgm:pt modelId="{C7437574-A922-4D06-983A-6D10FC9E62EB}" type="pres">
      <dgm:prSet presAssocID="{EFAFC0B5-0016-4581-A46B-82F7EC05C3CD}" presName="rootText" presStyleLbl="node2" presStyleIdx="2" presStyleCnt="3" custLinFactY="66266" custLinFactNeighborX="2442" custLinFactNeighborY="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5D568DB-0438-47B7-BF67-C74734235386}" type="pres">
      <dgm:prSet presAssocID="{EFAFC0B5-0016-4581-A46B-82F7EC05C3CD}" presName="rootConnector" presStyleLbl="node2" presStyleIdx="2" presStyleCnt="3"/>
      <dgm:spPr/>
      <dgm:t>
        <a:bodyPr/>
        <a:lstStyle/>
        <a:p>
          <a:endParaRPr lang="fr-FR"/>
        </a:p>
      </dgm:t>
    </dgm:pt>
    <dgm:pt modelId="{B4B91F27-B9B0-4A7A-A424-F6B461C111FF}" type="pres">
      <dgm:prSet presAssocID="{EFAFC0B5-0016-4581-A46B-82F7EC05C3CD}" presName="hierChild4" presStyleCnt="0"/>
      <dgm:spPr/>
      <dgm:t>
        <a:bodyPr/>
        <a:lstStyle/>
        <a:p>
          <a:endParaRPr lang="fr-FR"/>
        </a:p>
      </dgm:t>
    </dgm:pt>
    <dgm:pt modelId="{78CCF388-487C-4620-9140-F864C077F84D}" type="pres">
      <dgm:prSet presAssocID="{EFAFC0B5-0016-4581-A46B-82F7EC05C3CD}" presName="hierChild5" presStyleCnt="0"/>
      <dgm:spPr/>
      <dgm:t>
        <a:bodyPr/>
        <a:lstStyle/>
        <a:p>
          <a:endParaRPr lang="fr-FR"/>
        </a:p>
      </dgm:t>
    </dgm:pt>
    <dgm:pt modelId="{35DD1DE1-F7DB-45A6-B3B1-B52EB0AD1555}" type="pres">
      <dgm:prSet presAssocID="{02B11B9D-F17D-41E3-8B0E-1F1594040609}" presName="hierChild3" presStyleCnt="0"/>
      <dgm:spPr/>
      <dgm:t>
        <a:bodyPr/>
        <a:lstStyle/>
        <a:p>
          <a:endParaRPr lang="fr-FR"/>
        </a:p>
      </dgm:t>
    </dgm:pt>
  </dgm:ptLst>
  <dgm:cxnLst>
    <dgm:cxn modelId="{722A7300-55FD-4309-86A3-9673C9FB976E}" type="presOf" srcId="{AE97F99B-F5E0-42FA-AA92-0E412D738C51}" destId="{D22BC8C5-D8A9-4A64-9B71-50191113067D}" srcOrd="0" destOrd="0" presId="urn:microsoft.com/office/officeart/2009/3/layout/HorizontalOrganizationChart"/>
    <dgm:cxn modelId="{C392B0EC-149A-4EB5-A965-26CCA1A6CCEA}" type="presOf" srcId="{A32373A2-07D2-42F4-9EE8-EB3268E89B17}" destId="{29F7E5A3-7BA4-45F5-BC36-F38050FB541F}" srcOrd="1" destOrd="0" presId="urn:microsoft.com/office/officeart/2009/3/layout/HorizontalOrganizationChart"/>
    <dgm:cxn modelId="{66F381C4-BA32-424F-9E05-0F262A6945F8}" srcId="{951FECC5-6BBA-423F-BAA1-0BCC8C82B4B7}" destId="{FFD6FEEF-E5D2-4F76-9A64-6F81987067BB}" srcOrd="6" destOrd="0" parTransId="{02EE1C17-46D6-42A7-8681-64411F7FAA3C}" sibTransId="{64DBF84D-3852-48FD-BAEE-5389C34C8651}"/>
    <dgm:cxn modelId="{5DDFB460-A274-4693-B0B7-A3D6F8D5F049}" type="presOf" srcId="{A0CF5921-7312-4F6A-A782-38247335455B}" destId="{E18005AC-96FF-41C3-B317-DE9EAFD3F209}" srcOrd="1" destOrd="0" presId="urn:microsoft.com/office/officeart/2009/3/layout/HorizontalOrganizationChart"/>
    <dgm:cxn modelId="{39B2D409-2148-4840-B549-F86CF3FE99AD}" type="presOf" srcId="{FFD6FEEF-E5D2-4F76-9A64-6F81987067BB}" destId="{C19A61C0-6CB8-4B99-896F-5698C4C34208}" srcOrd="0" destOrd="0" presId="urn:microsoft.com/office/officeart/2009/3/layout/HorizontalOrganizationChart"/>
    <dgm:cxn modelId="{43D75175-A9F4-488D-83ED-D5A9C2B22B01}" srcId="{02B11B9D-F17D-41E3-8B0E-1F1594040609}" destId="{79E08B2C-C6DF-4F9D-926E-FA5C16D8D5F4}" srcOrd="0" destOrd="0" parTransId="{0AE380B0-09F6-4DC9-8727-499EB09C0EA7}" sibTransId="{FE0D9722-CECC-45CA-B234-E96B33F74392}"/>
    <dgm:cxn modelId="{C075314A-0FB1-46CD-A72B-F4AA26768A01}" type="presOf" srcId="{951FECC5-6BBA-423F-BAA1-0BCC8C82B4B7}" destId="{9DC2F786-8839-43C5-A4EC-ED1E567BE646}" srcOrd="1" destOrd="0" presId="urn:microsoft.com/office/officeart/2009/3/layout/HorizontalOrganizationChart"/>
    <dgm:cxn modelId="{27940C5E-EFF8-46BB-8429-1E369CC37984}" srcId="{02B11B9D-F17D-41E3-8B0E-1F1594040609}" destId="{EFAFC0B5-0016-4581-A46B-82F7EC05C3CD}" srcOrd="2" destOrd="0" parTransId="{277CDB07-A08D-4195-99F3-91BCAD1009A4}" sibTransId="{1ECC0764-F13F-4B1F-89F1-1A348DED378C}"/>
    <dgm:cxn modelId="{41CF7AB5-8CAE-4A5F-A0DF-B5DAA2089311}" type="presOf" srcId="{19383650-A3CC-42DB-B860-1A0C8D29322E}" destId="{87C68468-E553-4C4C-B59D-65F0E7B158BA}" srcOrd="0" destOrd="0" presId="urn:microsoft.com/office/officeart/2009/3/layout/HorizontalOrganizationChart"/>
    <dgm:cxn modelId="{F45B5427-1A75-4F62-85EF-4BBDA54F9255}" type="presOf" srcId="{FB0EE45C-C8BC-43BF-A491-293BC86A6C39}" destId="{51A3959B-8708-4DB9-A252-E9EB33BE36A0}" srcOrd="1" destOrd="0" presId="urn:microsoft.com/office/officeart/2009/3/layout/HorizontalOrganizationChart"/>
    <dgm:cxn modelId="{2E538ED6-EC6E-4689-B66E-E6D4C461777A}" type="presOf" srcId="{02B11B9D-F17D-41E3-8B0E-1F1594040609}" destId="{87AA0948-4A10-4C3C-A4CC-651F50A1392B}" srcOrd="0" destOrd="0" presId="urn:microsoft.com/office/officeart/2009/3/layout/HorizontalOrganizationChart"/>
    <dgm:cxn modelId="{FE472C46-8373-4CD3-AA0B-F632BE90F141}" type="presOf" srcId="{A32373A2-07D2-42F4-9EE8-EB3268E89B17}" destId="{4D7C45D4-434E-4B33-9A38-D4FB05A5DBAF}" srcOrd="0" destOrd="0" presId="urn:microsoft.com/office/officeart/2009/3/layout/HorizontalOrganizationChart"/>
    <dgm:cxn modelId="{26C3007F-711F-41FB-A01B-86D37507D893}" srcId="{951FECC5-6BBA-423F-BAA1-0BCC8C82B4B7}" destId="{AE97F99B-F5E0-42FA-AA92-0E412D738C51}" srcOrd="1" destOrd="0" parTransId="{92D3E9CA-11D3-4F6B-9813-379672FB2349}" sibTransId="{EEC1D9EB-6E6E-4FBE-8C7F-607888D4A13F}"/>
    <dgm:cxn modelId="{4F905F49-3092-49D3-ACE7-88F0BEF0EE59}" type="presOf" srcId="{50D990F0-18EB-4E2C-8754-2FAB4F78BB92}" destId="{F4A38114-8734-41FB-8DC1-148DD1140CAA}" srcOrd="0" destOrd="0" presId="urn:microsoft.com/office/officeart/2009/3/layout/HorizontalOrganizationChart"/>
    <dgm:cxn modelId="{5C9BA853-4E8F-4033-8ADA-2EF6EE665A65}" srcId="{02B11B9D-F17D-41E3-8B0E-1F1594040609}" destId="{951FECC5-6BBA-423F-BAA1-0BCC8C82B4B7}" srcOrd="1" destOrd="0" parTransId="{19383650-A3CC-42DB-B860-1A0C8D29322E}" sibTransId="{2DAAD534-D8B5-436B-B239-8156D868F02D}"/>
    <dgm:cxn modelId="{4F53B681-8679-4D31-8798-BC9DF799C59D}" type="presOf" srcId="{AE97F99B-F5E0-42FA-AA92-0E412D738C51}" destId="{A117D151-FA88-4385-A749-6F68A995338D}" srcOrd="1" destOrd="0" presId="urn:microsoft.com/office/officeart/2009/3/layout/HorizontalOrganizationChart"/>
    <dgm:cxn modelId="{B3638BDE-9B4F-49FB-B1B0-3C22288753A4}" type="presOf" srcId="{0AE380B0-09F6-4DC9-8727-499EB09C0EA7}" destId="{E77C2D35-0DBF-4F74-A9F0-BB29877AFC52}" srcOrd="0" destOrd="0" presId="urn:microsoft.com/office/officeart/2009/3/layout/HorizontalOrganizationChart"/>
    <dgm:cxn modelId="{5A1664D6-F38A-4E1C-B995-AA40A682EF6F}" srcId="{951FECC5-6BBA-423F-BAA1-0BCC8C82B4B7}" destId="{A0CF5921-7312-4F6A-A782-38247335455B}" srcOrd="3" destOrd="0" parTransId="{DFEE70EC-B727-423F-984D-7E7A9E436938}" sibTransId="{27D0620C-78DF-4C06-B600-F5147671317A}"/>
    <dgm:cxn modelId="{42B4E923-742F-46F7-A7DB-66FA8C66D3C1}" type="presOf" srcId="{79E08B2C-C6DF-4F9D-926E-FA5C16D8D5F4}" destId="{A0ADFE72-9B5A-4432-9B9A-1AF67C63EE78}" srcOrd="1" destOrd="0" presId="urn:microsoft.com/office/officeart/2009/3/layout/HorizontalOrganizationChart"/>
    <dgm:cxn modelId="{2B14874C-1C1E-4FB1-BDFB-E9D6AA4F53A4}" type="presOf" srcId="{81962BF8-6D4E-4A36-BA41-22AE63E0427C}" destId="{1DACE000-2FB6-43B2-B295-91174D15B77D}" srcOrd="0" destOrd="0" presId="urn:microsoft.com/office/officeart/2009/3/layout/HorizontalOrganizationChart"/>
    <dgm:cxn modelId="{2E471DD1-9984-4AD7-A889-C211B71B1D4A}" type="presOf" srcId="{8C3D7934-014E-48F4-AA82-4C74E4756803}" destId="{D4376534-D63C-424A-B77C-2D37360DC189}" srcOrd="0" destOrd="0" presId="urn:microsoft.com/office/officeart/2009/3/layout/HorizontalOrganizationChart"/>
    <dgm:cxn modelId="{04A72757-7866-4077-AE31-27BF8952C2BE}" type="presOf" srcId="{277CDB07-A08D-4195-99F3-91BCAD1009A4}" destId="{8EDD0AC7-FE5F-48B2-80CD-A4CB4655F7D8}" srcOrd="0" destOrd="0" presId="urn:microsoft.com/office/officeart/2009/3/layout/HorizontalOrganizationChart"/>
    <dgm:cxn modelId="{BA212983-5EB3-432E-8660-48A91DCB04A2}" type="presOf" srcId="{C37FBE05-ADE4-4C10-BAFA-375E69BDBCB4}" destId="{5965378D-A1D2-4675-9BBA-9AC38C8E1545}" srcOrd="0" destOrd="0" presId="urn:microsoft.com/office/officeart/2009/3/layout/HorizontalOrganizationChart"/>
    <dgm:cxn modelId="{1F177A2D-9A0F-48FD-A231-F688B4EED7A3}" type="presOf" srcId="{663259A3-A755-4AAB-B0B8-11D602C48D53}" destId="{1EA0C201-69D6-441E-B916-2A491DF476DE}" srcOrd="0" destOrd="0" presId="urn:microsoft.com/office/officeart/2009/3/layout/HorizontalOrganizationChart"/>
    <dgm:cxn modelId="{1514043A-B2E7-4E99-B79A-5A000778D369}" type="presOf" srcId="{81962BF8-6D4E-4A36-BA41-22AE63E0427C}" destId="{82C2C2A1-7883-4EC9-8A69-505B4D720787}" srcOrd="1" destOrd="0" presId="urn:microsoft.com/office/officeart/2009/3/layout/HorizontalOrganizationChart"/>
    <dgm:cxn modelId="{EC82BB66-3124-4901-BF4C-5E3530E7EB2E}" type="presOf" srcId="{BD05A0D0-C4F0-40EA-920F-8972F7BDF7A5}" destId="{BDC1730C-9BFF-4BB8-B9D0-DEF6D2931105}" srcOrd="0" destOrd="0" presId="urn:microsoft.com/office/officeart/2009/3/layout/HorizontalOrganizationChart"/>
    <dgm:cxn modelId="{12227A32-B1A4-43FA-9705-254BDA2C08CD}" type="presOf" srcId="{DFEE70EC-B727-423F-984D-7E7A9E436938}" destId="{B1425B6E-0BAE-4B08-84F3-375AB0EDF95E}" srcOrd="0" destOrd="0" presId="urn:microsoft.com/office/officeart/2009/3/layout/HorizontalOrganizationChart"/>
    <dgm:cxn modelId="{49DC8E49-004D-4B19-B6A7-464D58D566CC}" type="presOf" srcId="{EFAFC0B5-0016-4581-A46B-82F7EC05C3CD}" destId="{15D568DB-0438-47B7-BF67-C74734235386}" srcOrd="1" destOrd="0" presId="urn:microsoft.com/office/officeart/2009/3/layout/HorizontalOrganizationChart"/>
    <dgm:cxn modelId="{11A0A484-48D0-4672-BFA9-A9DC85AB4D94}" srcId="{951FECC5-6BBA-423F-BAA1-0BCC8C82B4B7}" destId="{FB0EE45C-C8BC-43BF-A491-293BC86A6C39}" srcOrd="2" destOrd="0" parTransId="{BD05A0D0-C4F0-40EA-920F-8972F7BDF7A5}" sibTransId="{9F26232A-C3A1-4504-B316-A1CEE4D300D5}"/>
    <dgm:cxn modelId="{CBFABA6D-2336-4C6B-9DF8-90CC541D0215}" srcId="{951FECC5-6BBA-423F-BAA1-0BCC8C82B4B7}" destId="{50D990F0-18EB-4E2C-8754-2FAB4F78BB92}" srcOrd="4" destOrd="0" parTransId="{663259A3-A755-4AAB-B0B8-11D602C48D53}" sibTransId="{3F0612E9-9C6D-43AA-BB55-67C86B110478}"/>
    <dgm:cxn modelId="{6130451A-D4F5-4F65-BCAB-2986DD550DFD}" type="presOf" srcId="{FB0EE45C-C8BC-43BF-A491-293BC86A6C39}" destId="{82737A60-2BA0-44A7-B03C-FCD3A7A9A693}" srcOrd="0" destOrd="0" presId="urn:microsoft.com/office/officeart/2009/3/layout/HorizontalOrganizationChart"/>
    <dgm:cxn modelId="{BC018866-214B-4F1D-B41D-E0ED4A83934B}" type="presOf" srcId="{951FECC5-6BBA-423F-BAA1-0BCC8C82B4B7}" destId="{FFDDE8BB-A8BB-4AEA-9B26-A8CD893BDCA8}" srcOrd="0" destOrd="0" presId="urn:microsoft.com/office/officeart/2009/3/layout/HorizontalOrganizationChart"/>
    <dgm:cxn modelId="{CDDB4BED-CEB6-4A31-B3DE-EA6ED3876116}" type="presOf" srcId="{EFAFC0B5-0016-4581-A46B-82F7EC05C3CD}" destId="{C7437574-A922-4D06-983A-6D10FC9E62EB}" srcOrd="0" destOrd="0" presId="urn:microsoft.com/office/officeart/2009/3/layout/HorizontalOrganizationChart"/>
    <dgm:cxn modelId="{3D53980F-5309-46AE-B6AF-E00E6CDC2E98}" srcId="{951FECC5-6BBA-423F-BAA1-0BCC8C82B4B7}" destId="{A32373A2-07D2-42F4-9EE8-EB3268E89B17}" srcOrd="5" destOrd="0" parTransId="{8C3D7934-014E-48F4-AA82-4C74E4756803}" sibTransId="{683F1ECF-B59A-438A-A528-D61BDA438EAF}"/>
    <dgm:cxn modelId="{56CAE5B8-1E5B-4F34-B6FA-426E6F7EB52F}" type="presOf" srcId="{02EE1C17-46D6-42A7-8681-64411F7FAA3C}" destId="{898F437B-B67F-42FE-A783-9A3D5DAAE0B9}" srcOrd="0" destOrd="0" presId="urn:microsoft.com/office/officeart/2009/3/layout/HorizontalOrganizationChart"/>
    <dgm:cxn modelId="{642A8854-65D4-41AC-AF03-BFF2E98203A4}" type="presOf" srcId="{A0CF5921-7312-4F6A-A782-38247335455B}" destId="{76FCA9B2-8BB6-4A60-B7C3-2764449F82F9}" srcOrd="0" destOrd="0" presId="urn:microsoft.com/office/officeart/2009/3/layout/HorizontalOrganizationChart"/>
    <dgm:cxn modelId="{2D11334A-5D07-4D94-B8B6-D4D40924AE33}" type="presOf" srcId="{92D3E9CA-11D3-4F6B-9813-379672FB2349}" destId="{6D7CE22D-A246-408B-9B93-1C253AB9EE8E}" srcOrd="0" destOrd="0" presId="urn:microsoft.com/office/officeart/2009/3/layout/HorizontalOrganizationChart"/>
    <dgm:cxn modelId="{4CB54B4F-B92C-4222-8070-62337901F4BE}" srcId="{59F5A642-17E6-4C21-8D21-4694A97B337D}" destId="{02B11B9D-F17D-41E3-8B0E-1F1594040609}" srcOrd="0" destOrd="0" parTransId="{7CFCCF54-D3CF-4AC9-A3FC-18386489F2B3}" sibTransId="{21D5BE8D-134E-4B8D-A2D4-C4254170FDD5}"/>
    <dgm:cxn modelId="{A54DAD03-9FCF-42D0-8E28-8F6BA29C6158}" type="presOf" srcId="{50D990F0-18EB-4E2C-8754-2FAB4F78BB92}" destId="{047F8513-474C-41AC-9B8C-E223E55DA662}" srcOrd="1" destOrd="0" presId="urn:microsoft.com/office/officeart/2009/3/layout/HorizontalOrganizationChart"/>
    <dgm:cxn modelId="{50113CF7-2FB3-434B-9AED-1C173C902F00}" type="presOf" srcId="{79E08B2C-C6DF-4F9D-926E-FA5C16D8D5F4}" destId="{03BF0289-12DA-4723-A02B-8E1687737934}" srcOrd="0" destOrd="0" presId="urn:microsoft.com/office/officeart/2009/3/layout/HorizontalOrganizationChart"/>
    <dgm:cxn modelId="{F438F094-0EC5-49AF-A4E1-C4C89F5ACC7F}" srcId="{951FECC5-6BBA-423F-BAA1-0BCC8C82B4B7}" destId="{81962BF8-6D4E-4A36-BA41-22AE63E0427C}" srcOrd="0" destOrd="0" parTransId="{C37FBE05-ADE4-4C10-BAFA-375E69BDBCB4}" sibTransId="{AD426B37-7A34-40D3-97FE-AE3DF6094D83}"/>
    <dgm:cxn modelId="{7917605D-4DD6-4294-AA24-9E58065354E9}" type="presOf" srcId="{FFD6FEEF-E5D2-4F76-9A64-6F81987067BB}" destId="{FA314A4A-7A89-4814-A8B4-0290856A6516}" srcOrd="1" destOrd="0" presId="urn:microsoft.com/office/officeart/2009/3/layout/HorizontalOrganizationChart"/>
    <dgm:cxn modelId="{316B1999-F6ED-4D4A-8BB0-A0EA09B5B20C}" type="presOf" srcId="{59F5A642-17E6-4C21-8D21-4694A97B337D}" destId="{78855D3B-7721-462C-8D2B-76B05D24C6C5}" srcOrd="0" destOrd="0" presId="urn:microsoft.com/office/officeart/2009/3/layout/HorizontalOrganizationChart"/>
    <dgm:cxn modelId="{84D09E77-747A-4778-9807-42EF546BD6AD}" type="presOf" srcId="{02B11B9D-F17D-41E3-8B0E-1F1594040609}" destId="{1592AE1F-F1B5-4C7C-AFC3-6ED816CE13E3}" srcOrd="1" destOrd="0" presId="urn:microsoft.com/office/officeart/2009/3/layout/HorizontalOrganizationChart"/>
    <dgm:cxn modelId="{ACF7E9D0-45F2-4F28-AD20-D0FE1D7D3C30}" type="presParOf" srcId="{78855D3B-7721-462C-8D2B-76B05D24C6C5}" destId="{CE40C754-1FD8-4834-BBE4-DD7121571CAF}" srcOrd="0" destOrd="0" presId="urn:microsoft.com/office/officeart/2009/3/layout/HorizontalOrganizationChart"/>
    <dgm:cxn modelId="{8F31E9FC-3354-44C0-85C4-891D83504E58}" type="presParOf" srcId="{CE40C754-1FD8-4834-BBE4-DD7121571CAF}" destId="{A57A47D4-ACA9-4F96-B9A4-FB10B2898B51}" srcOrd="0" destOrd="0" presId="urn:microsoft.com/office/officeart/2009/3/layout/HorizontalOrganizationChart"/>
    <dgm:cxn modelId="{3F2FE806-4A9C-4102-9614-F0FEE1EB3C2C}" type="presParOf" srcId="{A57A47D4-ACA9-4F96-B9A4-FB10B2898B51}" destId="{87AA0948-4A10-4C3C-A4CC-651F50A1392B}" srcOrd="0" destOrd="0" presId="urn:microsoft.com/office/officeart/2009/3/layout/HorizontalOrganizationChart"/>
    <dgm:cxn modelId="{54681718-1133-4EFE-A819-A05DFD79F931}" type="presParOf" srcId="{A57A47D4-ACA9-4F96-B9A4-FB10B2898B51}" destId="{1592AE1F-F1B5-4C7C-AFC3-6ED816CE13E3}" srcOrd="1" destOrd="0" presId="urn:microsoft.com/office/officeart/2009/3/layout/HorizontalOrganizationChart"/>
    <dgm:cxn modelId="{40645746-C8FD-4231-8F20-032313812EFD}" type="presParOf" srcId="{CE40C754-1FD8-4834-BBE4-DD7121571CAF}" destId="{ECA3544D-3889-4221-ACCB-3142731C5FBA}" srcOrd="1" destOrd="0" presId="urn:microsoft.com/office/officeart/2009/3/layout/HorizontalOrganizationChart"/>
    <dgm:cxn modelId="{40446794-72D8-4B01-AE87-F3DFE764C682}" type="presParOf" srcId="{ECA3544D-3889-4221-ACCB-3142731C5FBA}" destId="{E77C2D35-0DBF-4F74-A9F0-BB29877AFC52}" srcOrd="0" destOrd="0" presId="urn:microsoft.com/office/officeart/2009/3/layout/HorizontalOrganizationChart"/>
    <dgm:cxn modelId="{E3F65D83-AB51-497D-8D66-BFFF5C13AA84}" type="presParOf" srcId="{ECA3544D-3889-4221-ACCB-3142731C5FBA}" destId="{AFD4F59A-E4D8-4EA7-818B-66220DB767A4}" srcOrd="1" destOrd="0" presId="urn:microsoft.com/office/officeart/2009/3/layout/HorizontalOrganizationChart"/>
    <dgm:cxn modelId="{81B9B471-8F3A-4C2A-BE3E-F597E863A710}" type="presParOf" srcId="{AFD4F59A-E4D8-4EA7-818B-66220DB767A4}" destId="{6B57CE4D-C6DF-4C9F-A9C0-32F0C4B9A129}" srcOrd="0" destOrd="0" presId="urn:microsoft.com/office/officeart/2009/3/layout/HorizontalOrganizationChart"/>
    <dgm:cxn modelId="{31C34AE0-7D83-48BC-BCF9-540C320046A8}" type="presParOf" srcId="{6B57CE4D-C6DF-4C9F-A9C0-32F0C4B9A129}" destId="{03BF0289-12DA-4723-A02B-8E1687737934}" srcOrd="0" destOrd="0" presId="urn:microsoft.com/office/officeart/2009/3/layout/HorizontalOrganizationChart"/>
    <dgm:cxn modelId="{B4B29378-E014-454D-BC86-6AC92783C407}" type="presParOf" srcId="{6B57CE4D-C6DF-4C9F-A9C0-32F0C4B9A129}" destId="{A0ADFE72-9B5A-4432-9B9A-1AF67C63EE78}" srcOrd="1" destOrd="0" presId="urn:microsoft.com/office/officeart/2009/3/layout/HorizontalOrganizationChart"/>
    <dgm:cxn modelId="{B226924C-A4D3-42AD-B736-971949D62540}" type="presParOf" srcId="{AFD4F59A-E4D8-4EA7-818B-66220DB767A4}" destId="{1DB3C5DE-6555-4AB6-B746-7D640BF777DC}" srcOrd="1" destOrd="0" presId="urn:microsoft.com/office/officeart/2009/3/layout/HorizontalOrganizationChart"/>
    <dgm:cxn modelId="{42E925A6-E3D0-44F4-8BA1-495F00B502DE}" type="presParOf" srcId="{AFD4F59A-E4D8-4EA7-818B-66220DB767A4}" destId="{CCE88F8E-0DE7-4076-B87A-5F7545220949}" srcOrd="2" destOrd="0" presId="urn:microsoft.com/office/officeart/2009/3/layout/HorizontalOrganizationChart"/>
    <dgm:cxn modelId="{FB3FB08E-8F23-4B79-9EC6-ED5E80BB5C40}" type="presParOf" srcId="{ECA3544D-3889-4221-ACCB-3142731C5FBA}" destId="{87C68468-E553-4C4C-B59D-65F0E7B158BA}" srcOrd="2" destOrd="0" presId="urn:microsoft.com/office/officeart/2009/3/layout/HorizontalOrganizationChart"/>
    <dgm:cxn modelId="{45EA6174-FDE2-4A1F-865B-0FA739C5D056}" type="presParOf" srcId="{ECA3544D-3889-4221-ACCB-3142731C5FBA}" destId="{13E814F3-19FF-4628-8BC9-32D7BCD85859}" srcOrd="3" destOrd="0" presId="urn:microsoft.com/office/officeart/2009/3/layout/HorizontalOrganizationChart"/>
    <dgm:cxn modelId="{8034D731-0429-4C98-9DF0-9F427869CF43}" type="presParOf" srcId="{13E814F3-19FF-4628-8BC9-32D7BCD85859}" destId="{816EFBAD-34FD-42A8-8DDA-5231D6C9D356}" srcOrd="0" destOrd="0" presId="urn:microsoft.com/office/officeart/2009/3/layout/HorizontalOrganizationChart"/>
    <dgm:cxn modelId="{BEF82BA9-920B-4ECF-ADB7-64FD39B8F69A}" type="presParOf" srcId="{816EFBAD-34FD-42A8-8DDA-5231D6C9D356}" destId="{FFDDE8BB-A8BB-4AEA-9B26-A8CD893BDCA8}" srcOrd="0" destOrd="0" presId="urn:microsoft.com/office/officeart/2009/3/layout/HorizontalOrganizationChart"/>
    <dgm:cxn modelId="{E25C615B-7807-4562-8A3D-288B162DC398}" type="presParOf" srcId="{816EFBAD-34FD-42A8-8DDA-5231D6C9D356}" destId="{9DC2F786-8839-43C5-A4EC-ED1E567BE646}" srcOrd="1" destOrd="0" presId="urn:microsoft.com/office/officeart/2009/3/layout/HorizontalOrganizationChart"/>
    <dgm:cxn modelId="{C1387CD4-EC6F-4B5F-BF7E-532929A9AE13}" type="presParOf" srcId="{13E814F3-19FF-4628-8BC9-32D7BCD85859}" destId="{19667C48-2B8F-45E6-B00D-C8646C0EE9E3}" srcOrd="1" destOrd="0" presId="urn:microsoft.com/office/officeart/2009/3/layout/HorizontalOrganizationChart"/>
    <dgm:cxn modelId="{DB0565D5-8446-489C-8CA5-A4DC3648DF23}" type="presParOf" srcId="{19667C48-2B8F-45E6-B00D-C8646C0EE9E3}" destId="{5965378D-A1D2-4675-9BBA-9AC38C8E1545}" srcOrd="0" destOrd="0" presId="urn:microsoft.com/office/officeart/2009/3/layout/HorizontalOrganizationChart"/>
    <dgm:cxn modelId="{2EA24905-CB33-4A4D-9E68-A2A33A8E8A9F}" type="presParOf" srcId="{19667C48-2B8F-45E6-B00D-C8646C0EE9E3}" destId="{C40841F6-E2A8-49FB-B8D6-03704067A9F9}" srcOrd="1" destOrd="0" presId="urn:microsoft.com/office/officeart/2009/3/layout/HorizontalOrganizationChart"/>
    <dgm:cxn modelId="{7A2F6C8F-6E9F-4DB2-85A3-E53DBB74383B}" type="presParOf" srcId="{C40841F6-E2A8-49FB-B8D6-03704067A9F9}" destId="{904870DE-E767-4ADC-B562-7F25ACF18746}" srcOrd="0" destOrd="0" presId="urn:microsoft.com/office/officeart/2009/3/layout/HorizontalOrganizationChart"/>
    <dgm:cxn modelId="{F4A58073-8948-4066-955B-3EBAAFFE4A6B}" type="presParOf" srcId="{904870DE-E767-4ADC-B562-7F25ACF18746}" destId="{1DACE000-2FB6-43B2-B295-91174D15B77D}" srcOrd="0" destOrd="0" presId="urn:microsoft.com/office/officeart/2009/3/layout/HorizontalOrganizationChart"/>
    <dgm:cxn modelId="{BD79901A-99D9-4316-8406-881AA52DB316}" type="presParOf" srcId="{904870DE-E767-4ADC-B562-7F25ACF18746}" destId="{82C2C2A1-7883-4EC9-8A69-505B4D720787}" srcOrd="1" destOrd="0" presId="urn:microsoft.com/office/officeart/2009/3/layout/HorizontalOrganizationChart"/>
    <dgm:cxn modelId="{203387E1-53C0-4E59-8342-94B4F0623E54}" type="presParOf" srcId="{C40841F6-E2A8-49FB-B8D6-03704067A9F9}" destId="{80C04347-AA32-4F5E-A7F6-8333FBB6EF2E}" srcOrd="1" destOrd="0" presId="urn:microsoft.com/office/officeart/2009/3/layout/HorizontalOrganizationChart"/>
    <dgm:cxn modelId="{6C9D0220-8DD3-4343-AA2A-E62E4D9C8BCB}" type="presParOf" srcId="{C40841F6-E2A8-49FB-B8D6-03704067A9F9}" destId="{A76D6A6E-A203-4026-ADCA-EDEBAB891944}" srcOrd="2" destOrd="0" presId="urn:microsoft.com/office/officeart/2009/3/layout/HorizontalOrganizationChart"/>
    <dgm:cxn modelId="{E5397179-1002-449D-903F-5D9D3900ED04}" type="presParOf" srcId="{19667C48-2B8F-45E6-B00D-C8646C0EE9E3}" destId="{6D7CE22D-A246-408B-9B93-1C253AB9EE8E}" srcOrd="2" destOrd="0" presId="urn:microsoft.com/office/officeart/2009/3/layout/HorizontalOrganizationChart"/>
    <dgm:cxn modelId="{A921CE71-E288-4125-A278-8231AC2F906A}" type="presParOf" srcId="{19667C48-2B8F-45E6-B00D-C8646C0EE9E3}" destId="{2F6CF0C8-7F18-474D-B331-33EB9318583E}" srcOrd="3" destOrd="0" presId="urn:microsoft.com/office/officeart/2009/3/layout/HorizontalOrganizationChart"/>
    <dgm:cxn modelId="{DC1D0610-8ECA-429B-BAAA-93A0BB5B2515}" type="presParOf" srcId="{2F6CF0C8-7F18-474D-B331-33EB9318583E}" destId="{F3083750-C209-4046-AACF-66292B9A601A}" srcOrd="0" destOrd="0" presId="urn:microsoft.com/office/officeart/2009/3/layout/HorizontalOrganizationChart"/>
    <dgm:cxn modelId="{022114D5-746F-4516-B071-1BEC49C75DDC}" type="presParOf" srcId="{F3083750-C209-4046-AACF-66292B9A601A}" destId="{D22BC8C5-D8A9-4A64-9B71-50191113067D}" srcOrd="0" destOrd="0" presId="urn:microsoft.com/office/officeart/2009/3/layout/HorizontalOrganizationChart"/>
    <dgm:cxn modelId="{2D001EBC-58C0-4B24-A594-DBCD99F17373}" type="presParOf" srcId="{F3083750-C209-4046-AACF-66292B9A601A}" destId="{A117D151-FA88-4385-A749-6F68A995338D}" srcOrd="1" destOrd="0" presId="urn:microsoft.com/office/officeart/2009/3/layout/HorizontalOrganizationChart"/>
    <dgm:cxn modelId="{A9071457-1C79-4CCE-BC39-6231B234B31B}" type="presParOf" srcId="{2F6CF0C8-7F18-474D-B331-33EB9318583E}" destId="{2FFD47BF-F787-4269-A318-2F4BB9ACEFBB}" srcOrd="1" destOrd="0" presId="urn:microsoft.com/office/officeart/2009/3/layout/HorizontalOrganizationChart"/>
    <dgm:cxn modelId="{8E0C1AFD-9C01-403C-9B15-57D36A6354A1}" type="presParOf" srcId="{2F6CF0C8-7F18-474D-B331-33EB9318583E}" destId="{32EE2A0D-EF9A-43B2-B39B-E12CBB6A068B}" srcOrd="2" destOrd="0" presId="urn:microsoft.com/office/officeart/2009/3/layout/HorizontalOrganizationChart"/>
    <dgm:cxn modelId="{B00AFD2C-4FD5-4D33-9C39-8006C8912DCD}" type="presParOf" srcId="{19667C48-2B8F-45E6-B00D-C8646C0EE9E3}" destId="{BDC1730C-9BFF-4BB8-B9D0-DEF6D2931105}" srcOrd="4" destOrd="0" presId="urn:microsoft.com/office/officeart/2009/3/layout/HorizontalOrganizationChart"/>
    <dgm:cxn modelId="{63FFCC55-B38F-409B-877A-F18749C4EB66}" type="presParOf" srcId="{19667C48-2B8F-45E6-B00D-C8646C0EE9E3}" destId="{4E39F4C2-652C-46D3-87B5-82AC0D69FD66}" srcOrd="5" destOrd="0" presId="urn:microsoft.com/office/officeart/2009/3/layout/HorizontalOrganizationChart"/>
    <dgm:cxn modelId="{9450AC07-A514-4340-B8BA-6C7A70333133}" type="presParOf" srcId="{4E39F4C2-652C-46D3-87B5-82AC0D69FD66}" destId="{391C8A97-2631-4A2D-BE53-BDA0761C142E}" srcOrd="0" destOrd="0" presId="urn:microsoft.com/office/officeart/2009/3/layout/HorizontalOrganizationChart"/>
    <dgm:cxn modelId="{881DA76B-780F-41B7-9D4C-F88F18D483C0}" type="presParOf" srcId="{391C8A97-2631-4A2D-BE53-BDA0761C142E}" destId="{82737A60-2BA0-44A7-B03C-FCD3A7A9A693}" srcOrd="0" destOrd="0" presId="urn:microsoft.com/office/officeart/2009/3/layout/HorizontalOrganizationChart"/>
    <dgm:cxn modelId="{EC72E411-78E6-4B09-BCD0-C39394062D0A}" type="presParOf" srcId="{391C8A97-2631-4A2D-BE53-BDA0761C142E}" destId="{51A3959B-8708-4DB9-A252-E9EB33BE36A0}" srcOrd="1" destOrd="0" presId="urn:microsoft.com/office/officeart/2009/3/layout/HorizontalOrganizationChart"/>
    <dgm:cxn modelId="{EC55AAFE-7967-42AE-B3A9-5BFF7384B600}" type="presParOf" srcId="{4E39F4C2-652C-46D3-87B5-82AC0D69FD66}" destId="{79F843AE-193B-4D59-B2D7-A3C49BB64B8B}" srcOrd="1" destOrd="0" presId="urn:microsoft.com/office/officeart/2009/3/layout/HorizontalOrganizationChart"/>
    <dgm:cxn modelId="{3745C810-5901-48E5-83FB-E3D72A31CAF0}" type="presParOf" srcId="{4E39F4C2-652C-46D3-87B5-82AC0D69FD66}" destId="{CFFEBFB9-B6E8-4E2A-B5AB-CB273FAF8647}" srcOrd="2" destOrd="0" presId="urn:microsoft.com/office/officeart/2009/3/layout/HorizontalOrganizationChart"/>
    <dgm:cxn modelId="{F5802FB2-4EA2-4C9C-9E6C-39F9CC7ED123}" type="presParOf" srcId="{19667C48-2B8F-45E6-B00D-C8646C0EE9E3}" destId="{B1425B6E-0BAE-4B08-84F3-375AB0EDF95E}" srcOrd="6" destOrd="0" presId="urn:microsoft.com/office/officeart/2009/3/layout/HorizontalOrganizationChart"/>
    <dgm:cxn modelId="{444D3E77-8A5F-4FB4-8652-F72C2E523D8E}" type="presParOf" srcId="{19667C48-2B8F-45E6-B00D-C8646C0EE9E3}" destId="{7215418A-BC79-48FB-96EF-C843710B730F}" srcOrd="7" destOrd="0" presId="urn:microsoft.com/office/officeart/2009/3/layout/HorizontalOrganizationChart"/>
    <dgm:cxn modelId="{41870FEB-A7BF-4CB1-B963-254A52C79330}" type="presParOf" srcId="{7215418A-BC79-48FB-96EF-C843710B730F}" destId="{15057096-2422-4BAE-BB00-63C112259D2D}" srcOrd="0" destOrd="0" presId="urn:microsoft.com/office/officeart/2009/3/layout/HorizontalOrganizationChart"/>
    <dgm:cxn modelId="{E1E0B80E-E815-4E01-AB1A-AB1C403E52BB}" type="presParOf" srcId="{15057096-2422-4BAE-BB00-63C112259D2D}" destId="{76FCA9B2-8BB6-4A60-B7C3-2764449F82F9}" srcOrd="0" destOrd="0" presId="urn:microsoft.com/office/officeart/2009/3/layout/HorizontalOrganizationChart"/>
    <dgm:cxn modelId="{11AFED29-38A7-47AE-8EF1-8D9888C671D0}" type="presParOf" srcId="{15057096-2422-4BAE-BB00-63C112259D2D}" destId="{E18005AC-96FF-41C3-B317-DE9EAFD3F209}" srcOrd="1" destOrd="0" presId="urn:microsoft.com/office/officeart/2009/3/layout/HorizontalOrganizationChart"/>
    <dgm:cxn modelId="{EB5F64A7-06CE-45A0-943F-5169654C1851}" type="presParOf" srcId="{7215418A-BC79-48FB-96EF-C843710B730F}" destId="{C837813D-0AA4-4890-A2FF-02C4EA83FEB6}" srcOrd="1" destOrd="0" presId="urn:microsoft.com/office/officeart/2009/3/layout/HorizontalOrganizationChart"/>
    <dgm:cxn modelId="{EC344DCF-AF85-4474-BC31-5B367BCFAC04}" type="presParOf" srcId="{7215418A-BC79-48FB-96EF-C843710B730F}" destId="{28DDB3C1-0EF3-4752-9105-381513AE050B}" srcOrd="2" destOrd="0" presId="urn:microsoft.com/office/officeart/2009/3/layout/HorizontalOrganizationChart"/>
    <dgm:cxn modelId="{3A10CA8C-9BBA-4D37-B4E6-695EA5A197DD}" type="presParOf" srcId="{19667C48-2B8F-45E6-B00D-C8646C0EE9E3}" destId="{1EA0C201-69D6-441E-B916-2A491DF476DE}" srcOrd="8" destOrd="0" presId="urn:microsoft.com/office/officeart/2009/3/layout/HorizontalOrganizationChart"/>
    <dgm:cxn modelId="{EBF474E9-4F53-4B8E-9A6A-2CA35E519AAB}" type="presParOf" srcId="{19667C48-2B8F-45E6-B00D-C8646C0EE9E3}" destId="{35BC6B32-A32E-4DED-9B32-0B736EFE23A8}" srcOrd="9" destOrd="0" presId="urn:microsoft.com/office/officeart/2009/3/layout/HorizontalOrganizationChart"/>
    <dgm:cxn modelId="{C42A1A8B-2C59-4871-8216-D937F7C106A2}" type="presParOf" srcId="{35BC6B32-A32E-4DED-9B32-0B736EFE23A8}" destId="{D19CA385-85FF-47CD-8F66-C332FF1CA61C}" srcOrd="0" destOrd="0" presId="urn:microsoft.com/office/officeart/2009/3/layout/HorizontalOrganizationChart"/>
    <dgm:cxn modelId="{F7E5485B-39DA-4A15-8A34-E87885F64DD1}" type="presParOf" srcId="{D19CA385-85FF-47CD-8F66-C332FF1CA61C}" destId="{F4A38114-8734-41FB-8DC1-148DD1140CAA}" srcOrd="0" destOrd="0" presId="urn:microsoft.com/office/officeart/2009/3/layout/HorizontalOrganizationChart"/>
    <dgm:cxn modelId="{B8B2EBCB-F467-4AC1-91A6-BE796A30A0D7}" type="presParOf" srcId="{D19CA385-85FF-47CD-8F66-C332FF1CA61C}" destId="{047F8513-474C-41AC-9B8C-E223E55DA662}" srcOrd="1" destOrd="0" presId="urn:microsoft.com/office/officeart/2009/3/layout/HorizontalOrganizationChart"/>
    <dgm:cxn modelId="{83F6E402-8293-4F4C-9708-93F19C370A2C}" type="presParOf" srcId="{35BC6B32-A32E-4DED-9B32-0B736EFE23A8}" destId="{ACB903AB-3162-4648-92F0-002A531992DC}" srcOrd="1" destOrd="0" presId="urn:microsoft.com/office/officeart/2009/3/layout/HorizontalOrganizationChart"/>
    <dgm:cxn modelId="{514ED65F-495A-44AB-BD1D-3A46935E9EE6}" type="presParOf" srcId="{35BC6B32-A32E-4DED-9B32-0B736EFE23A8}" destId="{76ECF308-FBC3-4326-8CE5-4CE586B8F1E7}" srcOrd="2" destOrd="0" presId="urn:microsoft.com/office/officeart/2009/3/layout/HorizontalOrganizationChart"/>
    <dgm:cxn modelId="{3FCEF520-D35E-47E9-A495-46335B6E1D31}" type="presParOf" srcId="{19667C48-2B8F-45E6-B00D-C8646C0EE9E3}" destId="{D4376534-D63C-424A-B77C-2D37360DC189}" srcOrd="10" destOrd="0" presId="urn:microsoft.com/office/officeart/2009/3/layout/HorizontalOrganizationChart"/>
    <dgm:cxn modelId="{32FE2D46-F6B8-4424-98FD-1F722BC22F65}" type="presParOf" srcId="{19667C48-2B8F-45E6-B00D-C8646C0EE9E3}" destId="{F3A53D38-4D14-4FBD-90CC-93CD19254EB4}" srcOrd="11" destOrd="0" presId="urn:microsoft.com/office/officeart/2009/3/layout/HorizontalOrganizationChart"/>
    <dgm:cxn modelId="{FA01CDCF-C5E0-4136-B89A-1D4B8059F0F0}" type="presParOf" srcId="{F3A53D38-4D14-4FBD-90CC-93CD19254EB4}" destId="{18F63CFD-940A-4AB5-BC79-B8130955A4BE}" srcOrd="0" destOrd="0" presId="urn:microsoft.com/office/officeart/2009/3/layout/HorizontalOrganizationChart"/>
    <dgm:cxn modelId="{21866044-C19F-462E-A88C-05D8E6474D2D}" type="presParOf" srcId="{18F63CFD-940A-4AB5-BC79-B8130955A4BE}" destId="{4D7C45D4-434E-4B33-9A38-D4FB05A5DBAF}" srcOrd="0" destOrd="0" presId="urn:microsoft.com/office/officeart/2009/3/layout/HorizontalOrganizationChart"/>
    <dgm:cxn modelId="{77E885BB-88C3-4235-B874-83153A541D13}" type="presParOf" srcId="{18F63CFD-940A-4AB5-BC79-B8130955A4BE}" destId="{29F7E5A3-7BA4-45F5-BC36-F38050FB541F}" srcOrd="1" destOrd="0" presId="urn:microsoft.com/office/officeart/2009/3/layout/HorizontalOrganizationChart"/>
    <dgm:cxn modelId="{83793ECA-8851-45A2-A368-D919660E62CE}" type="presParOf" srcId="{F3A53D38-4D14-4FBD-90CC-93CD19254EB4}" destId="{E2CE5031-0CCB-4481-A732-BFB2D7E8C69A}" srcOrd="1" destOrd="0" presId="urn:microsoft.com/office/officeart/2009/3/layout/HorizontalOrganizationChart"/>
    <dgm:cxn modelId="{F6E542AC-5313-4EAE-9DE3-F76C8E88EE7B}" type="presParOf" srcId="{F3A53D38-4D14-4FBD-90CC-93CD19254EB4}" destId="{B0516839-9FAB-4FFC-A979-59B56BD63D47}" srcOrd="2" destOrd="0" presId="urn:microsoft.com/office/officeart/2009/3/layout/HorizontalOrganizationChart"/>
    <dgm:cxn modelId="{19827ACE-9303-46F3-8637-5A94C8EF573F}" type="presParOf" srcId="{19667C48-2B8F-45E6-B00D-C8646C0EE9E3}" destId="{898F437B-B67F-42FE-A783-9A3D5DAAE0B9}" srcOrd="12" destOrd="0" presId="urn:microsoft.com/office/officeart/2009/3/layout/HorizontalOrganizationChart"/>
    <dgm:cxn modelId="{625F2A0A-1DFA-4ABF-8EE4-75C7DDF46167}" type="presParOf" srcId="{19667C48-2B8F-45E6-B00D-C8646C0EE9E3}" destId="{A923301F-4337-48D7-84F9-78D95485A34B}" srcOrd="13" destOrd="0" presId="urn:microsoft.com/office/officeart/2009/3/layout/HorizontalOrganizationChart"/>
    <dgm:cxn modelId="{788617A3-92EA-4A17-A3E9-D4D3B85F8161}" type="presParOf" srcId="{A923301F-4337-48D7-84F9-78D95485A34B}" destId="{3F3A69F0-AA2C-446E-AD3D-CD1152BE772F}" srcOrd="0" destOrd="0" presId="urn:microsoft.com/office/officeart/2009/3/layout/HorizontalOrganizationChart"/>
    <dgm:cxn modelId="{BE0D6910-92C2-4FAA-BA59-DD4DA4170658}" type="presParOf" srcId="{3F3A69F0-AA2C-446E-AD3D-CD1152BE772F}" destId="{C19A61C0-6CB8-4B99-896F-5698C4C34208}" srcOrd="0" destOrd="0" presId="urn:microsoft.com/office/officeart/2009/3/layout/HorizontalOrganizationChart"/>
    <dgm:cxn modelId="{05952C92-596A-44E0-9ED4-28647FD5FA6D}" type="presParOf" srcId="{3F3A69F0-AA2C-446E-AD3D-CD1152BE772F}" destId="{FA314A4A-7A89-4814-A8B4-0290856A6516}" srcOrd="1" destOrd="0" presId="urn:microsoft.com/office/officeart/2009/3/layout/HorizontalOrganizationChart"/>
    <dgm:cxn modelId="{70F7810C-21F2-435C-B0DD-FD637A3BDC5B}" type="presParOf" srcId="{A923301F-4337-48D7-84F9-78D95485A34B}" destId="{AF3639EC-F47A-4F48-9C75-E05F0EBE62A1}" srcOrd="1" destOrd="0" presId="urn:microsoft.com/office/officeart/2009/3/layout/HorizontalOrganizationChart"/>
    <dgm:cxn modelId="{784BAB1C-E522-4E6B-8A19-B56A78BDB32B}" type="presParOf" srcId="{A923301F-4337-48D7-84F9-78D95485A34B}" destId="{CE863929-435A-407E-922D-A3743F57A33D}" srcOrd="2" destOrd="0" presId="urn:microsoft.com/office/officeart/2009/3/layout/HorizontalOrganizationChart"/>
    <dgm:cxn modelId="{6A4BA86D-23E2-4F02-BF49-80AE6E95D58C}" type="presParOf" srcId="{13E814F3-19FF-4628-8BC9-32D7BCD85859}" destId="{D56A8F6C-CF60-4D8D-8642-D6D6F84F892A}" srcOrd="2" destOrd="0" presId="urn:microsoft.com/office/officeart/2009/3/layout/HorizontalOrganizationChart"/>
    <dgm:cxn modelId="{5BBFD031-6B88-4ACC-87BF-ADD91219C869}" type="presParOf" srcId="{ECA3544D-3889-4221-ACCB-3142731C5FBA}" destId="{8EDD0AC7-FE5F-48B2-80CD-A4CB4655F7D8}" srcOrd="4" destOrd="0" presId="urn:microsoft.com/office/officeart/2009/3/layout/HorizontalOrganizationChart"/>
    <dgm:cxn modelId="{EBFFF78F-D599-43DC-99AF-67AA0A76E983}" type="presParOf" srcId="{ECA3544D-3889-4221-ACCB-3142731C5FBA}" destId="{2B75801A-7CAC-46E8-942A-379C6536EA39}" srcOrd="5" destOrd="0" presId="urn:microsoft.com/office/officeart/2009/3/layout/HorizontalOrganizationChart"/>
    <dgm:cxn modelId="{21B14C59-7700-43D1-86C5-2A7ADF34A91F}" type="presParOf" srcId="{2B75801A-7CAC-46E8-942A-379C6536EA39}" destId="{B7E77C28-6FF0-4F92-B650-77AC10FD9EAB}" srcOrd="0" destOrd="0" presId="urn:microsoft.com/office/officeart/2009/3/layout/HorizontalOrganizationChart"/>
    <dgm:cxn modelId="{EAC707E3-75F7-408D-AB0B-892FC4DA4607}" type="presParOf" srcId="{B7E77C28-6FF0-4F92-B650-77AC10FD9EAB}" destId="{C7437574-A922-4D06-983A-6D10FC9E62EB}" srcOrd="0" destOrd="0" presId="urn:microsoft.com/office/officeart/2009/3/layout/HorizontalOrganizationChart"/>
    <dgm:cxn modelId="{875A5347-5FBF-4EEE-86D6-01E7D856600B}" type="presParOf" srcId="{B7E77C28-6FF0-4F92-B650-77AC10FD9EAB}" destId="{15D568DB-0438-47B7-BF67-C74734235386}" srcOrd="1" destOrd="0" presId="urn:microsoft.com/office/officeart/2009/3/layout/HorizontalOrganizationChart"/>
    <dgm:cxn modelId="{2E5E4441-B8C0-4DC0-A588-F9730D2E519B}" type="presParOf" srcId="{2B75801A-7CAC-46E8-942A-379C6536EA39}" destId="{B4B91F27-B9B0-4A7A-A424-F6B461C111FF}" srcOrd="1" destOrd="0" presId="urn:microsoft.com/office/officeart/2009/3/layout/HorizontalOrganizationChart"/>
    <dgm:cxn modelId="{72C55530-F0B3-45BE-9DCC-4E5737321CEC}" type="presParOf" srcId="{2B75801A-7CAC-46E8-942A-379C6536EA39}" destId="{78CCF388-487C-4620-9140-F864C077F84D}" srcOrd="2" destOrd="0" presId="urn:microsoft.com/office/officeart/2009/3/layout/HorizontalOrganizationChart"/>
    <dgm:cxn modelId="{4B4449E3-C27A-41F4-9454-8A442013FEDE}" type="presParOf" srcId="{CE40C754-1FD8-4834-BBE4-DD7121571CAF}" destId="{35DD1DE1-F7DB-45A6-B3B1-B52EB0AD155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AFB7F-8A8F-4F66-9B0D-296F57BE61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8A47BDC-D3CB-4309-B2F8-AB2FD1A75F4B}">
      <dgm:prSet phldrT="[Texte]" custT="1"/>
      <dgm:spPr>
        <a:solidFill>
          <a:srgbClr val="BB09AE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600" b="1" dirty="0" smtClean="0">
              <a:solidFill>
                <a:schemeClr val="bg1"/>
              </a:solidFill>
            </a:rPr>
            <a:t>PARCOURS                                   GÉOGRAPHIE ET ENSEIGNEMENT</a:t>
          </a:r>
        </a:p>
        <a:p>
          <a:endParaRPr lang="fr-FR" sz="1200" dirty="0" smtClean="0">
            <a:solidFill>
              <a:schemeClr val="bg1"/>
            </a:solidFill>
          </a:endParaRPr>
        </a:p>
        <a:p>
          <a:r>
            <a:rPr lang="fr-FR" sz="1400" b="1" dirty="0" smtClean="0">
              <a:solidFill>
                <a:schemeClr val="bg1"/>
              </a:solidFill>
              <a:latin typeface="+mj-lt"/>
            </a:rPr>
            <a:t>UE3 </a:t>
          </a:r>
          <a:r>
            <a:rPr lang="fr-FR" sz="1400" b="0" dirty="0" smtClean="0">
              <a:solidFill>
                <a:schemeClr val="bg1"/>
              </a:solidFill>
              <a:latin typeface="+mj-lt"/>
            </a:rPr>
            <a:t>Parcours </a:t>
          </a:r>
          <a:r>
            <a:rPr lang="fr-FR" sz="1400" dirty="0" smtClean="0">
              <a:solidFill>
                <a:schemeClr val="bg1"/>
              </a:solidFill>
              <a:latin typeface="+mj-lt"/>
            </a:rPr>
            <a:t>GE</a:t>
          </a:r>
        </a:p>
        <a:p>
          <a:r>
            <a:rPr lang="fr-FR" sz="1400" b="1" dirty="0" smtClean="0">
              <a:solidFill>
                <a:schemeClr val="bg1"/>
              </a:solidFill>
              <a:latin typeface="Tahoma"/>
            </a:rPr>
            <a:t>UE4 </a:t>
          </a:r>
          <a:r>
            <a:rPr lang="fr-FR" sz="1400" dirty="0" smtClean="0">
              <a:solidFill>
                <a:schemeClr val="bg1"/>
              </a:solidFill>
              <a:latin typeface="Tahoma"/>
            </a:rPr>
            <a:t>UEPP IUFM ou UE Libre</a:t>
          </a:r>
          <a:endParaRPr lang="fr-FR" sz="1400" dirty="0">
            <a:solidFill>
              <a:schemeClr val="bg1"/>
            </a:solidFill>
          </a:endParaRPr>
        </a:p>
      </dgm:t>
    </dgm:pt>
    <dgm:pt modelId="{CB5B891B-9AE0-41D2-AE0F-15EAAE786034}" type="parTrans" cxnId="{86DDF311-A60F-44F5-A123-B611D6322E9A}">
      <dgm:prSet/>
      <dgm:spPr/>
      <dgm:t>
        <a:bodyPr/>
        <a:lstStyle/>
        <a:p>
          <a:endParaRPr lang="fr-FR"/>
        </a:p>
      </dgm:t>
    </dgm:pt>
    <dgm:pt modelId="{6F5C2565-9040-4B6A-BA09-91F9A9BE639A}" type="sibTrans" cxnId="{86DDF311-A60F-44F5-A123-B611D6322E9A}">
      <dgm:prSet/>
      <dgm:spPr/>
      <dgm:t>
        <a:bodyPr/>
        <a:lstStyle/>
        <a:p>
          <a:endParaRPr lang="fr-FR"/>
        </a:p>
      </dgm:t>
    </dgm:pt>
    <dgm:pt modelId="{EB4F2959-BF97-4D8A-B98B-141E78C1F184}">
      <dgm:prSet phldrT="[Texte]" custT="1"/>
      <dgm:spPr>
        <a:solidFill>
          <a:srgbClr val="275315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fr-FR" sz="1600" b="1" dirty="0" smtClean="0">
              <a:solidFill>
                <a:schemeClr val="bg1"/>
              </a:solidFill>
              <a:latin typeface="+mn-lt"/>
            </a:rPr>
            <a:t>PARCOURS AMÉNAGEMENT/ENVIRONNEMENT</a:t>
          </a:r>
        </a:p>
        <a:p>
          <a:endParaRPr lang="fr-FR" sz="1200" dirty="0" smtClean="0">
            <a:solidFill>
              <a:schemeClr val="bg1"/>
            </a:solidFill>
          </a:endParaRPr>
        </a:p>
        <a:p>
          <a:r>
            <a:rPr lang="fr-FR" sz="1400" b="1" dirty="0" smtClean="0">
              <a:solidFill>
                <a:schemeClr val="bg1"/>
              </a:solidFill>
              <a:latin typeface="+mn-lt"/>
            </a:rPr>
            <a:t>UE3 </a:t>
          </a:r>
          <a:r>
            <a:rPr lang="fr-FR" sz="1400" b="0" dirty="0" smtClean="0">
              <a:solidFill>
                <a:schemeClr val="bg1"/>
              </a:solidFill>
              <a:latin typeface="+mn-lt"/>
            </a:rPr>
            <a:t>Parcours</a:t>
          </a:r>
          <a:r>
            <a:rPr lang="fr-FR" sz="1400" dirty="0" smtClean="0">
              <a:solidFill>
                <a:schemeClr val="bg1"/>
              </a:solidFill>
              <a:latin typeface="+mn-lt"/>
            </a:rPr>
            <a:t> AE</a:t>
          </a:r>
        </a:p>
        <a:p>
          <a:r>
            <a:rPr lang="fr-FR" sz="1400" b="1" dirty="0" smtClean="0">
              <a:solidFill>
                <a:schemeClr val="bg1"/>
              </a:solidFill>
              <a:latin typeface="+mn-lt"/>
            </a:rPr>
            <a:t>UE4 </a:t>
          </a:r>
          <a:r>
            <a:rPr lang="fr-FR" sz="1400" dirty="0" smtClean="0">
              <a:solidFill>
                <a:schemeClr val="bg1"/>
              </a:solidFill>
              <a:latin typeface="+mn-lt"/>
            </a:rPr>
            <a:t>UE Libre (S3, S4, S5) ; UEPP Géo (S6)</a:t>
          </a:r>
          <a:endParaRPr lang="fr-FR" sz="1400" dirty="0">
            <a:solidFill>
              <a:schemeClr val="bg1"/>
            </a:solidFill>
            <a:latin typeface="+mn-lt"/>
          </a:endParaRPr>
        </a:p>
      </dgm:t>
    </dgm:pt>
    <dgm:pt modelId="{4284E2F0-C4E9-4437-AC8A-12554268F3F9}" type="parTrans" cxnId="{9B1E6545-6D28-40E8-A43A-F37F83A5B810}">
      <dgm:prSet/>
      <dgm:spPr/>
      <dgm:t>
        <a:bodyPr/>
        <a:lstStyle/>
        <a:p>
          <a:endParaRPr lang="fr-FR"/>
        </a:p>
      </dgm:t>
    </dgm:pt>
    <dgm:pt modelId="{E5BCF5AB-6CF5-4149-84AD-67294E827794}" type="sibTrans" cxnId="{9B1E6545-6D28-40E8-A43A-F37F83A5B810}">
      <dgm:prSet/>
      <dgm:spPr/>
      <dgm:t>
        <a:bodyPr/>
        <a:lstStyle/>
        <a:p>
          <a:endParaRPr lang="fr-FR"/>
        </a:p>
      </dgm:t>
    </dgm:pt>
    <dgm:pt modelId="{DAC9613C-5F6E-4E03-A9EB-253B1BF251EF}">
      <dgm:prSet phldrT="[Texte]" custT="1"/>
      <dgm:spPr>
        <a:solidFill>
          <a:schemeClr val="bg2">
            <a:lumMod val="25000"/>
            <a:alpha val="70000"/>
          </a:schemeClr>
        </a:solidFill>
        <a:scene3d>
          <a:camera prst="orthographicFront"/>
          <a:lightRig rig="threePt" dir="t"/>
        </a:scene3d>
        <a:sp3d>
          <a:bevelT w="127000"/>
        </a:sp3d>
      </dgm:spPr>
      <dgm:t>
        <a:bodyPr/>
        <a:lstStyle/>
        <a:p>
          <a:r>
            <a:rPr lang="fr-FR" sz="1600" b="1" dirty="0" smtClean="0">
              <a:solidFill>
                <a:schemeClr val="bg1"/>
              </a:solidFill>
            </a:rPr>
            <a:t>TRONC COMMUN</a:t>
          </a:r>
        </a:p>
        <a:p>
          <a:endParaRPr lang="fr-FR" sz="1200" dirty="0" smtClean="0">
            <a:solidFill>
              <a:schemeClr val="bg1"/>
            </a:solidFill>
          </a:endParaRPr>
        </a:p>
        <a:p>
          <a:r>
            <a:rPr lang="fr-FR" sz="1400" b="1" dirty="0" smtClean="0">
              <a:solidFill>
                <a:schemeClr val="bg1"/>
              </a:solidFill>
            </a:rPr>
            <a:t>UE1</a:t>
          </a:r>
          <a:r>
            <a:rPr lang="fr-FR" sz="1400" dirty="0" smtClean="0">
              <a:solidFill>
                <a:schemeClr val="bg1"/>
              </a:solidFill>
            </a:rPr>
            <a:t> Connaissances fondamentales</a:t>
          </a:r>
        </a:p>
        <a:p>
          <a:r>
            <a:rPr lang="fr-FR" sz="1400" b="1" dirty="0" smtClean="0">
              <a:solidFill>
                <a:schemeClr val="bg1"/>
              </a:solidFill>
            </a:rPr>
            <a:t>UE2</a:t>
          </a:r>
          <a:r>
            <a:rPr lang="fr-FR" sz="1400" dirty="0" smtClean="0">
              <a:solidFill>
                <a:schemeClr val="bg1"/>
              </a:solidFill>
            </a:rPr>
            <a:t> Compétences fondamentales</a:t>
          </a:r>
        </a:p>
        <a:p>
          <a:endParaRPr lang="fr-FR" sz="1400" b="1" dirty="0" smtClean="0">
            <a:solidFill>
              <a:schemeClr val="bg1"/>
            </a:solidFill>
          </a:endParaRPr>
        </a:p>
        <a:p>
          <a:r>
            <a:rPr lang="fr-FR" sz="1400" b="1" dirty="0" smtClean="0">
              <a:solidFill>
                <a:schemeClr val="bg1"/>
              </a:solidFill>
            </a:rPr>
            <a:t>UE5</a:t>
          </a:r>
          <a:r>
            <a:rPr lang="fr-FR" sz="1400" dirty="0" smtClean="0">
              <a:solidFill>
                <a:schemeClr val="bg1"/>
              </a:solidFill>
            </a:rPr>
            <a:t> Sensibilisation au monde du travail (uniquement en S6)</a:t>
          </a:r>
          <a:endParaRPr lang="fr-FR" sz="1400" dirty="0"/>
        </a:p>
      </dgm:t>
    </dgm:pt>
    <dgm:pt modelId="{74E4C139-EC79-4711-A496-EB8DA6C40BEA}" type="sibTrans" cxnId="{5386D0DA-E673-45D4-BBF3-7A5DDCF60940}">
      <dgm:prSet/>
      <dgm:spPr/>
      <dgm:t>
        <a:bodyPr/>
        <a:lstStyle/>
        <a:p>
          <a:endParaRPr lang="fr-FR"/>
        </a:p>
      </dgm:t>
    </dgm:pt>
    <dgm:pt modelId="{9B753866-0814-4B34-A20A-4F852CB4858A}" type="parTrans" cxnId="{5386D0DA-E673-45D4-BBF3-7A5DDCF60940}">
      <dgm:prSet/>
      <dgm:spPr/>
      <dgm:t>
        <a:bodyPr/>
        <a:lstStyle/>
        <a:p>
          <a:endParaRPr lang="fr-FR"/>
        </a:p>
      </dgm:t>
    </dgm:pt>
    <dgm:pt modelId="{22CC5867-6193-4794-9B08-22B3BE998D40}" type="pres">
      <dgm:prSet presAssocID="{672AFB7F-8A8F-4F66-9B0D-296F57BE61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D1A4116-9392-4E05-8A98-06E64241DA38}" type="pres">
      <dgm:prSet presAssocID="{DAC9613C-5F6E-4E03-A9EB-253B1BF251EF}" presName="hierRoot1" presStyleCnt="0">
        <dgm:presLayoutVars>
          <dgm:hierBranch val="init"/>
        </dgm:presLayoutVars>
      </dgm:prSet>
      <dgm:spPr/>
    </dgm:pt>
    <dgm:pt modelId="{115A929E-D75D-4CF0-8D19-0F910A4687A4}" type="pres">
      <dgm:prSet presAssocID="{DAC9613C-5F6E-4E03-A9EB-253B1BF251EF}" presName="rootComposite1" presStyleCnt="0"/>
      <dgm:spPr/>
    </dgm:pt>
    <dgm:pt modelId="{47FB9DA1-16C1-4D91-A005-0CB65FFE34F0}" type="pres">
      <dgm:prSet presAssocID="{DAC9613C-5F6E-4E03-A9EB-253B1BF251EF}" presName="rootText1" presStyleLbl="node0" presStyleIdx="0" presStyleCnt="1" custScaleX="137325" custScaleY="14378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421DFA-1863-41A0-B959-4F7652ADC65C}" type="pres">
      <dgm:prSet presAssocID="{DAC9613C-5F6E-4E03-A9EB-253B1BF251EF}" presName="rootConnector1" presStyleLbl="node1" presStyleIdx="0" presStyleCnt="0"/>
      <dgm:spPr/>
      <dgm:t>
        <a:bodyPr/>
        <a:lstStyle/>
        <a:p>
          <a:endParaRPr lang="fr-FR"/>
        </a:p>
      </dgm:t>
    </dgm:pt>
    <dgm:pt modelId="{5A285CAE-3589-4635-B1DA-D39320EA48EF}" type="pres">
      <dgm:prSet presAssocID="{DAC9613C-5F6E-4E03-A9EB-253B1BF251EF}" presName="hierChild2" presStyleCnt="0"/>
      <dgm:spPr/>
    </dgm:pt>
    <dgm:pt modelId="{3005F0C4-8E55-41FF-A076-4C29D2FCD479}" type="pres">
      <dgm:prSet presAssocID="{CB5B891B-9AE0-41D2-AE0F-15EAAE786034}" presName="Name37" presStyleLbl="parChTrans1D2" presStyleIdx="0" presStyleCnt="2"/>
      <dgm:spPr/>
      <dgm:t>
        <a:bodyPr/>
        <a:lstStyle/>
        <a:p>
          <a:endParaRPr lang="fr-FR"/>
        </a:p>
      </dgm:t>
    </dgm:pt>
    <dgm:pt modelId="{B0826EAD-5786-434D-9CB8-AE07797D11FF}" type="pres">
      <dgm:prSet presAssocID="{58A47BDC-D3CB-4309-B2F8-AB2FD1A75F4B}" presName="hierRoot2" presStyleCnt="0">
        <dgm:presLayoutVars>
          <dgm:hierBranch val="init"/>
        </dgm:presLayoutVars>
      </dgm:prSet>
      <dgm:spPr/>
    </dgm:pt>
    <dgm:pt modelId="{49CCB97E-5847-4A32-B0C3-6BD1B5929A02}" type="pres">
      <dgm:prSet presAssocID="{58A47BDC-D3CB-4309-B2F8-AB2FD1A75F4B}" presName="rootComposite" presStyleCnt="0"/>
      <dgm:spPr/>
    </dgm:pt>
    <dgm:pt modelId="{62939D30-4C32-4646-9033-B7CC4F4C81D5}" type="pres">
      <dgm:prSet presAssocID="{58A47BDC-D3CB-4309-B2F8-AB2FD1A75F4B}" presName="rootText" presStyleLbl="node2" presStyleIdx="0" presStyleCnt="2" custScaleX="135505" custLinFactNeighborX="-11312" custLinFactNeighborY="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DB18A5C-5898-4022-AC37-1E03E02EC8AF}" type="pres">
      <dgm:prSet presAssocID="{58A47BDC-D3CB-4309-B2F8-AB2FD1A75F4B}" presName="rootConnector" presStyleLbl="node2" presStyleIdx="0" presStyleCnt="2"/>
      <dgm:spPr/>
      <dgm:t>
        <a:bodyPr/>
        <a:lstStyle/>
        <a:p>
          <a:endParaRPr lang="fr-FR"/>
        </a:p>
      </dgm:t>
    </dgm:pt>
    <dgm:pt modelId="{F0405385-8BBC-493A-9BB7-F811752A5959}" type="pres">
      <dgm:prSet presAssocID="{58A47BDC-D3CB-4309-B2F8-AB2FD1A75F4B}" presName="hierChild4" presStyleCnt="0"/>
      <dgm:spPr/>
    </dgm:pt>
    <dgm:pt modelId="{730460EA-C74F-486A-90FC-3DEEB3BDE000}" type="pres">
      <dgm:prSet presAssocID="{58A47BDC-D3CB-4309-B2F8-AB2FD1A75F4B}" presName="hierChild5" presStyleCnt="0"/>
      <dgm:spPr/>
    </dgm:pt>
    <dgm:pt modelId="{D3B79ED6-0DEC-4297-AA75-2FFD2D26DEC6}" type="pres">
      <dgm:prSet presAssocID="{4284E2F0-C4E9-4437-AC8A-12554268F3F9}" presName="Name37" presStyleLbl="parChTrans1D2" presStyleIdx="1" presStyleCnt="2"/>
      <dgm:spPr/>
      <dgm:t>
        <a:bodyPr/>
        <a:lstStyle/>
        <a:p>
          <a:endParaRPr lang="fr-FR"/>
        </a:p>
      </dgm:t>
    </dgm:pt>
    <dgm:pt modelId="{DFA8DBE7-4E35-47C9-B3B9-9E4A908A4A3D}" type="pres">
      <dgm:prSet presAssocID="{EB4F2959-BF97-4D8A-B98B-141E78C1F184}" presName="hierRoot2" presStyleCnt="0">
        <dgm:presLayoutVars>
          <dgm:hierBranch val="init"/>
        </dgm:presLayoutVars>
      </dgm:prSet>
      <dgm:spPr/>
    </dgm:pt>
    <dgm:pt modelId="{C7DBDAEF-CC22-483B-8C25-466AE1580AF2}" type="pres">
      <dgm:prSet presAssocID="{EB4F2959-BF97-4D8A-B98B-141E78C1F184}" presName="rootComposite" presStyleCnt="0"/>
      <dgm:spPr/>
    </dgm:pt>
    <dgm:pt modelId="{F8655B68-FE75-45A7-BCD7-E148A775A969}" type="pres">
      <dgm:prSet presAssocID="{EB4F2959-BF97-4D8A-B98B-141E78C1F184}" presName="rootText" presStyleLbl="node2" presStyleIdx="1" presStyleCnt="2" custScaleX="138390" custScaleY="102800" custLinFactNeighborX="42757" custLinFactNeighborY="164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8464E5A-B715-434E-9A71-51C6CE842863}" type="pres">
      <dgm:prSet presAssocID="{EB4F2959-BF97-4D8A-B98B-141E78C1F184}" presName="rootConnector" presStyleLbl="node2" presStyleIdx="1" presStyleCnt="2"/>
      <dgm:spPr/>
      <dgm:t>
        <a:bodyPr/>
        <a:lstStyle/>
        <a:p>
          <a:endParaRPr lang="fr-FR"/>
        </a:p>
      </dgm:t>
    </dgm:pt>
    <dgm:pt modelId="{BF29982D-DE8A-49B4-9FE7-764AED9381E3}" type="pres">
      <dgm:prSet presAssocID="{EB4F2959-BF97-4D8A-B98B-141E78C1F184}" presName="hierChild4" presStyleCnt="0"/>
      <dgm:spPr/>
    </dgm:pt>
    <dgm:pt modelId="{032A5B19-DA5B-42BD-9A16-B815366A1021}" type="pres">
      <dgm:prSet presAssocID="{EB4F2959-BF97-4D8A-B98B-141E78C1F184}" presName="hierChild5" presStyleCnt="0"/>
      <dgm:spPr/>
    </dgm:pt>
    <dgm:pt modelId="{2440698A-DF07-46B3-8149-D49987346C06}" type="pres">
      <dgm:prSet presAssocID="{DAC9613C-5F6E-4E03-A9EB-253B1BF251EF}" presName="hierChild3" presStyleCnt="0"/>
      <dgm:spPr/>
    </dgm:pt>
  </dgm:ptLst>
  <dgm:cxnLst>
    <dgm:cxn modelId="{40755428-2AC1-4B1F-9CD2-CB9678878AD0}" type="presOf" srcId="{EB4F2959-BF97-4D8A-B98B-141E78C1F184}" destId="{F8655B68-FE75-45A7-BCD7-E148A775A969}" srcOrd="0" destOrd="0" presId="urn:microsoft.com/office/officeart/2005/8/layout/orgChart1"/>
    <dgm:cxn modelId="{2285890E-7364-4FCF-953B-088AC0383F8E}" type="presOf" srcId="{EB4F2959-BF97-4D8A-B98B-141E78C1F184}" destId="{08464E5A-B715-434E-9A71-51C6CE842863}" srcOrd="1" destOrd="0" presId="urn:microsoft.com/office/officeart/2005/8/layout/orgChart1"/>
    <dgm:cxn modelId="{B242BFDB-A32A-41D9-8E3C-EFD92131636F}" type="presOf" srcId="{DAC9613C-5F6E-4E03-A9EB-253B1BF251EF}" destId="{F7421DFA-1863-41A0-B959-4F7652ADC65C}" srcOrd="1" destOrd="0" presId="urn:microsoft.com/office/officeart/2005/8/layout/orgChart1"/>
    <dgm:cxn modelId="{5386D0DA-E673-45D4-BBF3-7A5DDCF60940}" srcId="{672AFB7F-8A8F-4F66-9B0D-296F57BE613B}" destId="{DAC9613C-5F6E-4E03-A9EB-253B1BF251EF}" srcOrd="0" destOrd="0" parTransId="{9B753866-0814-4B34-A20A-4F852CB4858A}" sibTransId="{74E4C139-EC79-4711-A496-EB8DA6C40BEA}"/>
    <dgm:cxn modelId="{CF512FF5-411D-401E-8824-8D8ECE5A5A84}" type="presOf" srcId="{58A47BDC-D3CB-4309-B2F8-AB2FD1A75F4B}" destId="{7DB18A5C-5898-4022-AC37-1E03E02EC8AF}" srcOrd="1" destOrd="0" presId="urn:microsoft.com/office/officeart/2005/8/layout/orgChart1"/>
    <dgm:cxn modelId="{AF19AE80-E194-47DB-BD91-95E1C7B8A259}" type="presOf" srcId="{672AFB7F-8A8F-4F66-9B0D-296F57BE613B}" destId="{22CC5867-6193-4794-9B08-22B3BE998D40}" srcOrd="0" destOrd="0" presId="urn:microsoft.com/office/officeart/2005/8/layout/orgChart1"/>
    <dgm:cxn modelId="{86DDF311-A60F-44F5-A123-B611D6322E9A}" srcId="{DAC9613C-5F6E-4E03-A9EB-253B1BF251EF}" destId="{58A47BDC-D3CB-4309-B2F8-AB2FD1A75F4B}" srcOrd="0" destOrd="0" parTransId="{CB5B891B-9AE0-41D2-AE0F-15EAAE786034}" sibTransId="{6F5C2565-9040-4B6A-BA09-91F9A9BE639A}"/>
    <dgm:cxn modelId="{6D7525A8-F466-42C7-B7C3-2D0613B82DE6}" type="presOf" srcId="{DAC9613C-5F6E-4E03-A9EB-253B1BF251EF}" destId="{47FB9DA1-16C1-4D91-A005-0CB65FFE34F0}" srcOrd="0" destOrd="0" presId="urn:microsoft.com/office/officeart/2005/8/layout/orgChart1"/>
    <dgm:cxn modelId="{1DFC3867-D905-4685-82FC-225132F274D8}" type="presOf" srcId="{58A47BDC-D3CB-4309-B2F8-AB2FD1A75F4B}" destId="{62939D30-4C32-4646-9033-B7CC4F4C81D5}" srcOrd="0" destOrd="0" presId="urn:microsoft.com/office/officeart/2005/8/layout/orgChart1"/>
    <dgm:cxn modelId="{9B1E6545-6D28-40E8-A43A-F37F83A5B810}" srcId="{DAC9613C-5F6E-4E03-A9EB-253B1BF251EF}" destId="{EB4F2959-BF97-4D8A-B98B-141E78C1F184}" srcOrd="1" destOrd="0" parTransId="{4284E2F0-C4E9-4437-AC8A-12554268F3F9}" sibTransId="{E5BCF5AB-6CF5-4149-84AD-67294E827794}"/>
    <dgm:cxn modelId="{D7E5DFAE-AA79-48A8-B13D-311DB7098462}" type="presOf" srcId="{4284E2F0-C4E9-4437-AC8A-12554268F3F9}" destId="{D3B79ED6-0DEC-4297-AA75-2FFD2D26DEC6}" srcOrd="0" destOrd="0" presId="urn:microsoft.com/office/officeart/2005/8/layout/orgChart1"/>
    <dgm:cxn modelId="{4B96EED9-0CE7-40AC-B4BA-846E3E051503}" type="presOf" srcId="{CB5B891B-9AE0-41D2-AE0F-15EAAE786034}" destId="{3005F0C4-8E55-41FF-A076-4C29D2FCD479}" srcOrd="0" destOrd="0" presId="urn:microsoft.com/office/officeart/2005/8/layout/orgChart1"/>
    <dgm:cxn modelId="{F96D0470-FB32-421E-825D-7A2305D586EF}" type="presParOf" srcId="{22CC5867-6193-4794-9B08-22B3BE998D40}" destId="{7D1A4116-9392-4E05-8A98-06E64241DA38}" srcOrd="0" destOrd="0" presId="urn:microsoft.com/office/officeart/2005/8/layout/orgChart1"/>
    <dgm:cxn modelId="{C99DBF27-B8C5-4B6F-9698-809BD37004C0}" type="presParOf" srcId="{7D1A4116-9392-4E05-8A98-06E64241DA38}" destId="{115A929E-D75D-4CF0-8D19-0F910A4687A4}" srcOrd="0" destOrd="0" presId="urn:microsoft.com/office/officeart/2005/8/layout/orgChart1"/>
    <dgm:cxn modelId="{29505682-6376-4B9D-A877-18FD71A62A00}" type="presParOf" srcId="{115A929E-D75D-4CF0-8D19-0F910A4687A4}" destId="{47FB9DA1-16C1-4D91-A005-0CB65FFE34F0}" srcOrd="0" destOrd="0" presId="urn:microsoft.com/office/officeart/2005/8/layout/orgChart1"/>
    <dgm:cxn modelId="{1F8EAE62-EC95-4057-BB37-181A5FFCAB30}" type="presParOf" srcId="{115A929E-D75D-4CF0-8D19-0F910A4687A4}" destId="{F7421DFA-1863-41A0-B959-4F7652ADC65C}" srcOrd="1" destOrd="0" presId="urn:microsoft.com/office/officeart/2005/8/layout/orgChart1"/>
    <dgm:cxn modelId="{883AC34A-9A1D-4229-898E-CBE1A501686C}" type="presParOf" srcId="{7D1A4116-9392-4E05-8A98-06E64241DA38}" destId="{5A285CAE-3589-4635-B1DA-D39320EA48EF}" srcOrd="1" destOrd="0" presId="urn:microsoft.com/office/officeart/2005/8/layout/orgChart1"/>
    <dgm:cxn modelId="{DA837FE8-BB67-47A7-AFFF-B854283592C7}" type="presParOf" srcId="{5A285CAE-3589-4635-B1DA-D39320EA48EF}" destId="{3005F0C4-8E55-41FF-A076-4C29D2FCD479}" srcOrd="0" destOrd="0" presId="urn:microsoft.com/office/officeart/2005/8/layout/orgChart1"/>
    <dgm:cxn modelId="{6B96635C-1115-4A36-A17F-69B22FC4ABA1}" type="presParOf" srcId="{5A285CAE-3589-4635-B1DA-D39320EA48EF}" destId="{B0826EAD-5786-434D-9CB8-AE07797D11FF}" srcOrd="1" destOrd="0" presId="urn:microsoft.com/office/officeart/2005/8/layout/orgChart1"/>
    <dgm:cxn modelId="{27902167-6003-4DBD-8E77-6C821E877E09}" type="presParOf" srcId="{B0826EAD-5786-434D-9CB8-AE07797D11FF}" destId="{49CCB97E-5847-4A32-B0C3-6BD1B5929A02}" srcOrd="0" destOrd="0" presId="urn:microsoft.com/office/officeart/2005/8/layout/orgChart1"/>
    <dgm:cxn modelId="{354CF56B-0B95-4CA5-9F3F-64A264FD6D37}" type="presParOf" srcId="{49CCB97E-5847-4A32-B0C3-6BD1B5929A02}" destId="{62939D30-4C32-4646-9033-B7CC4F4C81D5}" srcOrd="0" destOrd="0" presId="urn:microsoft.com/office/officeart/2005/8/layout/orgChart1"/>
    <dgm:cxn modelId="{AE2C5D6F-8791-42EF-AE0C-F52B08AC4063}" type="presParOf" srcId="{49CCB97E-5847-4A32-B0C3-6BD1B5929A02}" destId="{7DB18A5C-5898-4022-AC37-1E03E02EC8AF}" srcOrd="1" destOrd="0" presId="urn:microsoft.com/office/officeart/2005/8/layout/orgChart1"/>
    <dgm:cxn modelId="{11FF18A8-B665-4A82-B4BB-15A3BA38FCC1}" type="presParOf" srcId="{B0826EAD-5786-434D-9CB8-AE07797D11FF}" destId="{F0405385-8BBC-493A-9BB7-F811752A5959}" srcOrd="1" destOrd="0" presId="urn:microsoft.com/office/officeart/2005/8/layout/orgChart1"/>
    <dgm:cxn modelId="{FBC590B3-4DF3-4C9D-A4FB-8B845AB5D531}" type="presParOf" srcId="{B0826EAD-5786-434D-9CB8-AE07797D11FF}" destId="{730460EA-C74F-486A-90FC-3DEEB3BDE000}" srcOrd="2" destOrd="0" presId="urn:microsoft.com/office/officeart/2005/8/layout/orgChart1"/>
    <dgm:cxn modelId="{8636C9E2-8765-472D-ACD8-3182CE724A8E}" type="presParOf" srcId="{5A285CAE-3589-4635-B1DA-D39320EA48EF}" destId="{D3B79ED6-0DEC-4297-AA75-2FFD2D26DEC6}" srcOrd="2" destOrd="0" presId="urn:microsoft.com/office/officeart/2005/8/layout/orgChart1"/>
    <dgm:cxn modelId="{4B1D6428-037E-493F-ADB4-8497E994505A}" type="presParOf" srcId="{5A285CAE-3589-4635-B1DA-D39320EA48EF}" destId="{DFA8DBE7-4E35-47C9-B3B9-9E4A908A4A3D}" srcOrd="3" destOrd="0" presId="urn:microsoft.com/office/officeart/2005/8/layout/orgChart1"/>
    <dgm:cxn modelId="{9366AA0C-EF9D-4F01-BD76-79461FE5B66F}" type="presParOf" srcId="{DFA8DBE7-4E35-47C9-B3B9-9E4A908A4A3D}" destId="{C7DBDAEF-CC22-483B-8C25-466AE1580AF2}" srcOrd="0" destOrd="0" presId="urn:microsoft.com/office/officeart/2005/8/layout/orgChart1"/>
    <dgm:cxn modelId="{DD7A8641-A48C-439C-9C93-0B2F33E83B38}" type="presParOf" srcId="{C7DBDAEF-CC22-483B-8C25-466AE1580AF2}" destId="{F8655B68-FE75-45A7-BCD7-E148A775A969}" srcOrd="0" destOrd="0" presId="urn:microsoft.com/office/officeart/2005/8/layout/orgChart1"/>
    <dgm:cxn modelId="{A6B38527-64FC-42D4-ABF5-DC9127B2A7BC}" type="presParOf" srcId="{C7DBDAEF-CC22-483B-8C25-466AE1580AF2}" destId="{08464E5A-B715-434E-9A71-51C6CE842863}" srcOrd="1" destOrd="0" presId="urn:microsoft.com/office/officeart/2005/8/layout/orgChart1"/>
    <dgm:cxn modelId="{D31B652B-C8B9-411B-BCC5-465B495A4149}" type="presParOf" srcId="{DFA8DBE7-4E35-47C9-B3B9-9E4A908A4A3D}" destId="{BF29982D-DE8A-49B4-9FE7-764AED9381E3}" srcOrd="1" destOrd="0" presId="urn:microsoft.com/office/officeart/2005/8/layout/orgChart1"/>
    <dgm:cxn modelId="{89C10DBC-B279-49D4-A2AA-A2BE6D397B29}" type="presParOf" srcId="{DFA8DBE7-4E35-47C9-B3B9-9E4A908A4A3D}" destId="{032A5B19-DA5B-42BD-9A16-B815366A1021}" srcOrd="2" destOrd="0" presId="urn:microsoft.com/office/officeart/2005/8/layout/orgChart1"/>
    <dgm:cxn modelId="{6F6761ED-9FCA-43D9-A59C-73E507644DBA}" type="presParOf" srcId="{7D1A4116-9392-4E05-8A98-06E64241DA38}" destId="{2440698A-DF07-46B3-8149-D49987346C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D0AC7-FE5F-48B2-80CD-A4CB4655F7D8}">
      <dsp:nvSpPr>
        <dsp:cNvPr id="0" name=""/>
        <dsp:cNvSpPr/>
      </dsp:nvSpPr>
      <dsp:spPr>
        <a:xfrm>
          <a:off x="2013604" y="2405397"/>
          <a:ext cx="391648" cy="1263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824" y="0"/>
              </a:lnTo>
              <a:lnTo>
                <a:pt x="195824" y="1263067"/>
              </a:lnTo>
              <a:lnTo>
                <a:pt x="391648" y="1263067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F437B-B67F-42FE-A783-9A3D5DAAE0B9}">
      <dsp:nvSpPr>
        <dsp:cNvPr id="0" name=""/>
        <dsp:cNvSpPr/>
      </dsp:nvSpPr>
      <dsp:spPr>
        <a:xfrm>
          <a:off x="4363497" y="2826420"/>
          <a:ext cx="391648" cy="252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824" y="0"/>
              </a:lnTo>
              <a:lnTo>
                <a:pt x="195824" y="2526135"/>
              </a:lnTo>
              <a:lnTo>
                <a:pt x="391648" y="2526135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76534-D63C-424A-B77C-2D37360DC189}">
      <dsp:nvSpPr>
        <dsp:cNvPr id="0" name=""/>
        <dsp:cNvSpPr/>
      </dsp:nvSpPr>
      <dsp:spPr>
        <a:xfrm>
          <a:off x="4363497" y="2826420"/>
          <a:ext cx="391648" cy="1684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824" y="0"/>
              </a:lnTo>
              <a:lnTo>
                <a:pt x="195824" y="1684090"/>
              </a:lnTo>
              <a:lnTo>
                <a:pt x="391648" y="168409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0C201-69D6-441E-B916-2A491DF476DE}">
      <dsp:nvSpPr>
        <dsp:cNvPr id="0" name=""/>
        <dsp:cNvSpPr/>
      </dsp:nvSpPr>
      <dsp:spPr>
        <a:xfrm>
          <a:off x="4363497" y="2826420"/>
          <a:ext cx="391648" cy="842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824" y="0"/>
              </a:lnTo>
              <a:lnTo>
                <a:pt x="195824" y="842045"/>
              </a:lnTo>
              <a:lnTo>
                <a:pt x="391648" y="842045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25B6E-0BAE-4B08-84F3-375AB0EDF95E}">
      <dsp:nvSpPr>
        <dsp:cNvPr id="0" name=""/>
        <dsp:cNvSpPr/>
      </dsp:nvSpPr>
      <dsp:spPr>
        <a:xfrm>
          <a:off x="4363497" y="2780700"/>
          <a:ext cx="3916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1648" y="4572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1730C-9BFF-4BB8-B9D0-DEF6D2931105}">
      <dsp:nvSpPr>
        <dsp:cNvPr id="0" name=""/>
        <dsp:cNvSpPr/>
      </dsp:nvSpPr>
      <dsp:spPr>
        <a:xfrm>
          <a:off x="4363497" y="1984375"/>
          <a:ext cx="391648" cy="842045"/>
        </a:xfrm>
        <a:custGeom>
          <a:avLst/>
          <a:gdLst/>
          <a:ahLst/>
          <a:cxnLst/>
          <a:rect l="0" t="0" r="0" b="0"/>
          <a:pathLst>
            <a:path>
              <a:moveTo>
                <a:pt x="0" y="842045"/>
              </a:moveTo>
              <a:lnTo>
                <a:pt x="195824" y="842045"/>
              </a:lnTo>
              <a:lnTo>
                <a:pt x="195824" y="0"/>
              </a:lnTo>
              <a:lnTo>
                <a:pt x="391648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CE22D-A246-408B-9B93-1C253AB9EE8E}">
      <dsp:nvSpPr>
        <dsp:cNvPr id="0" name=""/>
        <dsp:cNvSpPr/>
      </dsp:nvSpPr>
      <dsp:spPr>
        <a:xfrm>
          <a:off x="4363497" y="1142330"/>
          <a:ext cx="391648" cy="1684090"/>
        </a:xfrm>
        <a:custGeom>
          <a:avLst/>
          <a:gdLst/>
          <a:ahLst/>
          <a:cxnLst/>
          <a:rect l="0" t="0" r="0" b="0"/>
          <a:pathLst>
            <a:path>
              <a:moveTo>
                <a:pt x="0" y="1684090"/>
              </a:moveTo>
              <a:lnTo>
                <a:pt x="195824" y="1684090"/>
              </a:lnTo>
              <a:lnTo>
                <a:pt x="195824" y="0"/>
              </a:lnTo>
              <a:lnTo>
                <a:pt x="391648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5378D-A1D2-4675-9BBA-9AC38C8E1545}">
      <dsp:nvSpPr>
        <dsp:cNvPr id="0" name=""/>
        <dsp:cNvSpPr/>
      </dsp:nvSpPr>
      <dsp:spPr>
        <a:xfrm>
          <a:off x="4363497" y="300284"/>
          <a:ext cx="391648" cy="2526135"/>
        </a:xfrm>
        <a:custGeom>
          <a:avLst/>
          <a:gdLst/>
          <a:ahLst/>
          <a:cxnLst/>
          <a:rect l="0" t="0" r="0" b="0"/>
          <a:pathLst>
            <a:path>
              <a:moveTo>
                <a:pt x="0" y="2526135"/>
              </a:moveTo>
              <a:lnTo>
                <a:pt x="195824" y="2526135"/>
              </a:lnTo>
              <a:lnTo>
                <a:pt x="195824" y="0"/>
              </a:lnTo>
              <a:lnTo>
                <a:pt x="391648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68468-E553-4C4C-B59D-65F0E7B158BA}">
      <dsp:nvSpPr>
        <dsp:cNvPr id="0" name=""/>
        <dsp:cNvSpPr/>
      </dsp:nvSpPr>
      <dsp:spPr>
        <a:xfrm>
          <a:off x="2013604" y="2405397"/>
          <a:ext cx="391648" cy="421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824" y="0"/>
              </a:lnTo>
              <a:lnTo>
                <a:pt x="195824" y="421022"/>
              </a:lnTo>
              <a:lnTo>
                <a:pt x="391648" y="421022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C2D35-0DBF-4F74-A9F0-BB29877AFC52}">
      <dsp:nvSpPr>
        <dsp:cNvPr id="0" name=""/>
        <dsp:cNvSpPr/>
      </dsp:nvSpPr>
      <dsp:spPr>
        <a:xfrm>
          <a:off x="2013604" y="1984375"/>
          <a:ext cx="391648" cy="421022"/>
        </a:xfrm>
        <a:custGeom>
          <a:avLst/>
          <a:gdLst/>
          <a:ahLst/>
          <a:cxnLst/>
          <a:rect l="0" t="0" r="0" b="0"/>
          <a:pathLst>
            <a:path>
              <a:moveTo>
                <a:pt x="0" y="421022"/>
              </a:moveTo>
              <a:lnTo>
                <a:pt x="195824" y="421022"/>
              </a:lnTo>
              <a:lnTo>
                <a:pt x="195824" y="0"/>
              </a:lnTo>
              <a:lnTo>
                <a:pt x="391648" y="0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DEDBB-81AA-42FD-B5A1-D98B6AAA05A4}">
      <dsp:nvSpPr>
        <dsp:cNvPr id="0" name=""/>
        <dsp:cNvSpPr/>
      </dsp:nvSpPr>
      <dsp:spPr>
        <a:xfrm>
          <a:off x="2013604" y="1142330"/>
          <a:ext cx="391648" cy="1263067"/>
        </a:xfrm>
        <a:custGeom>
          <a:avLst/>
          <a:gdLst/>
          <a:ahLst/>
          <a:cxnLst/>
          <a:rect l="0" t="0" r="0" b="0"/>
          <a:pathLst>
            <a:path>
              <a:moveTo>
                <a:pt x="0" y="1263067"/>
              </a:moveTo>
              <a:lnTo>
                <a:pt x="195824" y="1263067"/>
              </a:lnTo>
              <a:lnTo>
                <a:pt x="195824" y="0"/>
              </a:lnTo>
              <a:lnTo>
                <a:pt x="391648" y="0"/>
              </a:lnTo>
            </a:path>
          </a:pathLst>
        </a:custGeom>
        <a:noFill/>
        <a:ln w="264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89481-13B9-45F8-9D1B-3D2488EBEDFB}">
      <dsp:nvSpPr>
        <dsp:cNvPr id="0" name=""/>
        <dsp:cNvSpPr/>
      </dsp:nvSpPr>
      <dsp:spPr>
        <a:xfrm>
          <a:off x="55359" y="2106765"/>
          <a:ext cx="1958244" cy="59726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Université de Picardie Jules Verne</a:t>
          </a:r>
        </a:p>
      </dsp:txBody>
      <dsp:txXfrm>
        <a:off x="55359" y="2106765"/>
        <a:ext cx="1958244" cy="597264"/>
      </dsp:txXfrm>
    </dsp:sp>
    <dsp:sp modelId="{BBAAB7DF-3957-47D8-BBD1-3F8ADD08E661}">
      <dsp:nvSpPr>
        <dsp:cNvPr id="0" name=""/>
        <dsp:cNvSpPr/>
      </dsp:nvSpPr>
      <dsp:spPr>
        <a:xfrm>
          <a:off x="2405253" y="843697"/>
          <a:ext cx="1958244" cy="597264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Arts, Lettres, Langues</a:t>
          </a:r>
        </a:p>
      </dsp:txBody>
      <dsp:txXfrm>
        <a:off x="2405253" y="843697"/>
        <a:ext cx="1958244" cy="597264"/>
      </dsp:txXfrm>
    </dsp:sp>
    <dsp:sp modelId="{03BF0289-12DA-4723-A02B-8E1687737934}">
      <dsp:nvSpPr>
        <dsp:cNvPr id="0" name=""/>
        <dsp:cNvSpPr/>
      </dsp:nvSpPr>
      <dsp:spPr>
        <a:xfrm>
          <a:off x="2405253" y="1685743"/>
          <a:ext cx="1958244" cy="59726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Droit, </a:t>
          </a:r>
          <a:r>
            <a:rPr lang="fr-FR" sz="1100" kern="1200" dirty="0" smtClean="0">
              <a:latin typeface="+mn-lt"/>
              <a:ea typeface="+mn-ea"/>
              <a:cs typeface="+mn-cs"/>
            </a:rPr>
            <a:t>Économie, </a:t>
          </a:r>
          <a:r>
            <a:rPr lang="fr-FR" sz="1100" kern="1200" dirty="0">
              <a:latin typeface="+mn-lt"/>
              <a:ea typeface="+mn-ea"/>
              <a:cs typeface="+mn-cs"/>
            </a:rPr>
            <a:t>Gestion</a:t>
          </a:r>
        </a:p>
      </dsp:txBody>
      <dsp:txXfrm>
        <a:off x="2405253" y="1685743"/>
        <a:ext cx="1958244" cy="597264"/>
      </dsp:txXfrm>
    </dsp:sp>
    <dsp:sp modelId="{FFDDE8BB-A8BB-4AEA-9B26-A8CD893BDCA8}">
      <dsp:nvSpPr>
        <dsp:cNvPr id="0" name=""/>
        <dsp:cNvSpPr/>
      </dsp:nvSpPr>
      <dsp:spPr>
        <a:xfrm>
          <a:off x="2405253" y="2527788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Sciences Humaines et Sociales</a:t>
          </a:r>
        </a:p>
      </dsp:txBody>
      <dsp:txXfrm>
        <a:off x="2405253" y="2527788"/>
        <a:ext cx="1958244" cy="597264"/>
      </dsp:txXfrm>
    </dsp:sp>
    <dsp:sp modelId="{1DACE000-2FB6-43B2-B295-91174D15B77D}">
      <dsp:nvSpPr>
        <dsp:cNvPr id="0" name=""/>
        <dsp:cNvSpPr/>
      </dsp:nvSpPr>
      <dsp:spPr>
        <a:xfrm>
          <a:off x="4755146" y="1652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Philosophie</a:t>
          </a:r>
        </a:p>
      </dsp:txBody>
      <dsp:txXfrm>
        <a:off x="4755146" y="1652"/>
        <a:ext cx="1958244" cy="597264"/>
      </dsp:txXfrm>
    </dsp:sp>
    <dsp:sp modelId="{D22BC8C5-D8A9-4A64-9B71-50191113067D}">
      <dsp:nvSpPr>
        <dsp:cNvPr id="0" name=""/>
        <dsp:cNvSpPr/>
      </dsp:nvSpPr>
      <dsp:spPr>
        <a:xfrm>
          <a:off x="4755146" y="843697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Psychologie</a:t>
          </a:r>
        </a:p>
      </dsp:txBody>
      <dsp:txXfrm>
        <a:off x="4755146" y="843697"/>
        <a:ext cx="1958244" cy="597264"/>
      </dsp:txXfrm>
    </dsp:sp>
    <dsp:sp modelId="{82737A60-2BA0-44A7-B03C-FCD3A7A9A693}">
      <dsp:nvSpPr>
        <dsp:cNvPr id="0" name=""/>
        <dsp:cNvSpPr/>
      </dsp:nvSpPr>
      <dsp:spPr>
        <a:xfrm>
          <a:off x="4755146" y="1685743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Sciences de </a:t>
          </a: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l'Éducation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4755146" y="1685743"/>
        <a:ext cx="1958244" cy="597264"/>
      </dsp:txXfrm>
    </dsp:sp>
    <dsp:sp modelId="{76FCA9B2-8BB6-4A60-B7C3-2764449F82F9}">
      <dsp:nvSpPr>
        <dsp:cNvPr id="0" name=""/>
        <dsp:cNvSpPr/>
      </dsp:nvSpPr>
      <dsp:spPr>
        <a:xfrm>
          <a:off x="4755146" y="2527788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Sciences sanitaires et sociales</a:t>
          </a:r>
        </a:p>
      </dsp:txBody>
      <dsp:txXfrm>
        <a:off x="4755146" y="2527788"/>
        <a:ext cx="1958244" cy="597264"/>
      </dsp:txXfrm>
    </dsp:sp>
    <dsp:sp modelId="{F4A38114-8734-41FB-8DC1-148DD1140CAA}">
      <dsp:nvSpPr>
        <dsp:cNvPr id="0" name=""/>
        <dsp:cNvSpPr/>
      </dsp:nvSpPr>
      <dsp:spPr>
        <a:xfrm>
          <a:off x="4755146" y="3369833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Sociologie</a:t>
          </a:r>
        </a:p>
      </dsp:txBody>
      <dsp:txXfrm>
        <a:off x="4755146" y="3369833"/>
        <a:ext cx="1958244" cy="597264"/>
      </dsp:txXfrm>
    </dsp:sp>
    <dsp:sp modelId="{4D7C45D4-434E-4B33-9A38-D4FB05A5DBAF}">
      <dsp:nvSpPr>
        <dsp:cNvPr id="0" name=""/>
        <dsp:cNvSpPr/>
      </dsp:nvSpPr>
      <dsp:spPr>
        <a:xfrm>
          <a:off x="4755146" y="4211878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Histoire</a:t>
          </a:r>
        </a:p>
      </dsp:txBody>
      <dsp:txXfrm>
        <a:off x="4755146" y="4211878"/>
        <a:ext cx="1958244" cy="597264"/>
      </dsp:txXfrm>
    </dsp:sp>
    <dsp:sp modelId="{C19A61C0-6CB8-4B99-896F-5698C4C34208}">
      <dsp:nvSpPr>
        <dsp:cNvPr id="0" name=""/>
        <dsp:cNvSpPr/>
      </dsp:nvSpPr>
      <dsp:spPr>
        <a:xfrm>
          <a:off x="4755146" y="5053923"/>
          <a:ext cx="1958244" cy="5972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Géographie</a:t>
          </a:r>
        </a:p>
      </dsp:txBody>
      <dsp:txXfrm>
        <a:off x="4755146" y="5053923"/>
        <a:ext cx="1958244" cy="597264"/>
      </dsp:txXfrm>
    </dsp:sp>
    <dsp:sp modelId="{C7437574-A922-4D06-983A-6D10FC9E62EB}">
      <dsp:nvSpPr>
        <dsp:cNvPr id="0" name=""/>
        <dsp:cNvSpPr/>
      </dsp:nvSpPr>
      <dsp:spPr>
        <a:xfrm>
          <a:off x="2405253" y="3369833"/>
          <a:ext cx="1958244" cy="59726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Sciences, Technologies, Santé</a:t>
          </a:r>
        </a:p>
      </dsp:txBody>
      <dsp:txXfrm>
        <a:off x="2405253" y="3369833"/>
        <a:ext cx="1958244" cy="597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D0AC7-FE5F-48B2-80CD-A4CB4655F7D8}">
      <dsp:nvSpPr>
        <dsp:cNvPr id="0" name=""/>
        <dsp:cNvSpPr/>
      </dsp:nvSpPr>
      <dsp:spPr>
        <a:xfrm>
          <a:off x="3082852" y="563785"/>
          <a:ext cx="2186722" cy="4640076"/>
        </a:xfrm>
        <a:custGeom>
          <a:avLst/>
          <a:gdLst/>
          <a:ahLst/>
          <a:cxnLst/>
          <a:rect l="0" t="0" r="0" b="0"/>
          <a:pathLst>
            <a:path>
              <a:moveTo>
                <a:pt x="2186722" y="0"/>
              </a:moveTo>
              <a:lnTo>
                <a:pt x="0" y="4640076"/>
              </a:lnTo>
            </a:path>
          </a:pathLst>
        </a:custGeom>
        <a:noFill/>
        <a:ln w="26425" cap="flat" cmpd="sng" algn="ctr">
          <a:noFill/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F437B-B67F-42FE-A783-9A3D5DAAE0B9}">
      <dsp:nvSpPr>
        <dsp:cNvPr id="0" name=""/>
        <dsp:cNvSpPr/>
      </dsp:nvSpPr>
      <dsp:spPr>
        <a:xfrm>
          <a:off x="5216175" y="3154660"/>
          <a:ext cx="437344" cy="2820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8672" y="0"/>
              </a:lnTo>
              <a:lnTo>
                <a:pt x="218672" y="2820871"/>
              </a:lnTo>
              <a:lnTo>
                <a:pt x="437344" y="2820871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76534-D63C-424A-B77C-2D37360DC189}">
      <dsp:nvSpPr>
        <dsp:cNvPr id="0" name=""/>
        <dsp:cNvSpPr/>
      </dsp:nvSpPr>
      <dsp:spPr>
        <a:xfrm>
          <a:off x="5216175" y="3154660"/>
          <a:ext cx="437344" cy="1880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8672" y="0"/>
              </a:lnTo>
              <a:lnTo>
                <a:pt x="218672" y="1880580"/>
              </a:lnTo>
              <a:lnTo>
                <a:pt x="437344" y="188058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0C201-69D6-441E-B916-2A491DF476DE}">
      <dsp:nvSpPr>
        <dsp:cNvPr id="0" name=""/>
        <dsp:cNvSpPr/>
      </dsp:nvSpPr>
      <dsp:spPr>
        <a:xfrm>
          <a:off x="5216175" y="3154660"/>
          <a:ext cx="437344" cy="940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8672" y="0"/>
              </a:lnTo>
              <a:lnTo>
                <a:pt x="218672" y="940290"/>
              </a:lnTo>
              <a:lnTo>
                <a:pt x="437344" y="94029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25B6E-0BAE-4B08-84F3-375AB0EDF95E}">
      <dsp:nvSpPr>
        <dsp:cNvPr id="0" name=""/>
        <dsp:cNvSpPr/>
      </dsp:nvSpPr>
      <dsp:spPr>
        <a:xfrm>
          <a:off x="5216175" y="3108940"/>
          <a:ext cx="43734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7344" y="4572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1730C-9BFF-4BB8-B9D0-DEF6D2931105}">
      <dsp:nvSpPr>
        <dsp:cNvPr id="0" name=""/>
        <dsp:cNvSpPr/>
      </dsp:nvSpPr>
      <dsp:spPr>
        <a:xfrm>
          <a:off x="5216175" y="2214370"/>
          <a:ext cx="437344" cy="940290"/>
        </a:xfrm>
        <a:custGeom>
          <a:avLst/>
          <a:gdLst/>
          <a:ahLst/>
          <a:cxnLst/>
          <a:rect l="0" t="0" r="0" b="0"/>
          <a:pathLst>
            <a:path>
              <a:moveTo>
                <a:pt x="0" y="940290"/>
              </a:moveTo>
              <a:lnTo>
                <a:pt x="218672" y="940290"/>
              </a:lnTo>
              <a:lnTo>
                <a:pt x="218672" y="0"/>
              </a:lnTo>
              <a:lnTo>
                <a:pt x="437344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CE22D-A246-408B-9B93-1C253AB9EE8E}">
      <dsp:nvSpPr>
        <dsp:cNvPr id="0" name=""/>
        <dsp:cNvSpPr/>
      </dsp:nvSpPr>
      <dsp:spPr>
        <a:xfrm>
          <a:off x="5216175" y="1274079"/>
          <a:ext cx="437344" cy="1880580"/>
        </a:xfrm>
        <a:custGeom>
          <a:avLst/>
          <a:gdLst/>
          <a:ahLst/>
          <a:cxnLst/>
          <a:rect l="0" t="0" r="0" b="0"/>
          <a:pathLst>
            <a:path>
              <a:moveTo>
                <a:pt x="0" y="1880580"/>
              </a:moveTo>
              <a:lnTo>
                <a:pt x="218672" y="1880580"/>
              </a:lnTo>
              <a:lnTo>
                <a:pt x="218672" y="0"/>
              </a:lnTo>
              <a:lnTo>
                <a:pt x="437344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5378D-A1D2-4675-9BBA-9AC38C8E1545}">
      <dsp:nvSpPr>
        <dsp:cNvPr id="0" name=""/>
        <dsp:cNvSpPr/>
      </dsp:nvSpPr>
      <dsp:spPr>
        <a:xfrm>
          <a:off x="5216175" y="333789"/>
          <a:ext cx="437344" cy="2820871"/>
        </a:xfrm>
        <a:custGeom>
          <a:avLst/>
          <a:gdLst/>
          <a:ahLst/>
          <a:cxnLst/>
          <a:rect l="0" t="0" r="0" b="0"/>
          <a:pathLst>
            <a:path>
              <a:moveTo>
                <a:pt x="0" y="2820871"/>
              </a:moveTo>
              <a:lnTo>
                <a:pt x="218672" y="2820871"/>
              </a:lnTo>
              <a:lnTo>
                <a:pt x="218672" y="0"/>
              </a:lnTo>
              <a:lnTo>
                <a:pt x="437344" y="0"/>
              </a:lnTo>
            </a:path>
          </a:pathLst>
        </a:custGeom>
        <a:noFill/>
        <a:ln w="26425" cap="flat" cmpd="sng" algn="ctr">
          <a:solidFill>
            <a:schemeClr val="accent6">
              <a:lumMod val="75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68468-E553-4C4C-B59D-65F0E7B158BA}">
      <dsp:nvSpPr>
        <dsp:cNvPr id="0" name=""/>
        <dsp:cNvSpPr/>
      </dsp:nvSpPr>
      <dsp:spPr>
        <a:xfrm>
          <a:off x="3029452" y="563785"/>
          <a:ext cx="2240121" cy="2590874"/>
        </a:xfrm>
        <a:custGeom>
          <a:avLst/>
          <a:gdLst/>
          <a:ahLst/>
          <a:cxnLst/>
          <a:rect l="0" t="0" r="0" b="0"/>
          <a:pathLst>
            <a:path>
              <a:moveTo>
                <a:pt x="2240121" y="0"/>
              </a:moveTo>
              <a:lnTo>
                <a:pt x="0" y="2590874"/>
              </a:lnTo>
            </a:path>
          </a:pathLst>
        </a:custGeom>
        <a:noFill/>
        <a:ln w="26425" cap="flat" cmpd="sng" algn="ctr">
          <a:noFill/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C2D35-0DBF-4F74-A9F0-BB29877AFC52}">
      <dsp:nvSpPr>
        <dsp:cNvPr id="0" name=""/>
        <dsp:cNvSpPr/>
      </dsp:nvSpPr>
      <dsp:spPr>
        <a:xfrm>
          <a:off x="3082852" y="563785"/>
          <a:ext cx="2186722" cy="1366957"/>
        </a:xfrm>
        <a:custGeom>
          <a:avLst/>
          <a:gdLst/>
          <a:ahLst/>
          <a:cxnLst/>
          <a:rect l="0" t="0" r="0" b="0"/>
          <a:pathLst>
            <a:path>
              <a:moveTo>
                <a:pt x="2186722" y="0"/>
              </a:moveTo>
              <a:lnTo>
                <a:pt x="0" y="1366957"/>
              </a:lnTo>
            </a:path>
          </a:pathLst>
        </a:custGeom>
        <a:noFill/>
        <a:ln w="26425" cap="flat" cmpd="sng" algn="ctr">
          <a:noFill/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A0948-4A10-4C3C-A4CC-651F50A1392B}">
      <dsp:nvSpPr>
        <dsp:cNvPr id="0" name=""/>
        <dsp:cNvSpPr/>
      </dsp:nvSpPr>
      <dsp:spPr>
        <a:xfrm>
          <a:off x="3082852" y="230310"/>
          <a:ext cx="2186722" cy="666950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Arts, Lettres, Langues</a:t>
          </a:r>
        </a:p>
      </dsp:txBody>
      <dsp:txXfrm>
        <a:off x="3082852" y="230310"/>
        <a:ext cx="2186722" cy="666950"/>
      </dsp:txXfrm>
    </dsp:sp>
    <dsp:sp modelId="{03BF0289-12DA-4723-A02B-8E1687737934}">
      <dsp:nvSpPr>
        <dsp:cNvPr id="0" name=""/>
        <dsp:cNvSpPr/>
      </dsp:nvSpPr>
      <dsp:spPr>
        <a:xfrm>
          <a:off x="3082852" y="1597267"/>
          <a:ext cx="2186722" cy="66695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Droit, </a:t>
          </a:r>
          <a:r>
            <a:rPr lang="fr-FR" sz="1100" kern="1200" dirty="0" smtClean="0">
              <a:latin typeface="+mn-lt"/>
              <a:ea typeface="+mn-ea"/>
              <a:cs typeface="+mn-cs"/>
            </a:rPr>
            <a:t>Économie, </a:t>
          </a:r>
          <a:r>
            <a:rPr lang="fr-FR" sz="1100" kern="1200" dirty="0">
              <a:latin typeface="+mn-lt"/>
              <a:ea typeface="+mn-ea"/>
              <a:cs typeface="+mn-cs"/>
            </a:rPr>
            <a:t>Gestion</a:t>
          </a:r>
        </a:p>
      </dsp:txBody>
      <dsp:txXfrm>
        <a:off x="3082852" y="1597267"/>
        <a:ext cx="2186722" cy="666950"/>
      </dsp:txXfrm>
    </dsp:sp>
    <dsp:sp modelId="{FFDDE8BB-A8BB-4AEA-9B26-A8CD893BDCA8}">
      <dsp:nvSpPr>
        <dsp:cNvPr id="0" name=""/>
        <dsp:cNvSpPr/>
      </dsp:nvSpPr>
      <dsp:spPr>
        <a:xfrm>
          <a:off x="3029452" y="2821185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Sciences Humaines et Sociales</a:t>
          </a:r>
          <a:endParaRPr lang="fr-FR" sz="1200" b="1" kern="1200" dirty="0">
            <a:solidFill>
              <a:srgbClr val="002060"/>
            </a:solidFill>
            <a:latin typeface="+mn-lt"/>
            <a:ea typeface="+mn-ea"/>
            <a:cs typeface="+mn-cs"/>
          </a:endParaRPr>
        </a:p>
      </dsp:txBody>
      <dsp:txXfrm>
        <a:off x="3029452" y="2821185"/>
        <a:ext cx="2186722" cy="666950"/>
      </dsp:txXfrm>
    </dsp:sp>
    <dsp:sp modelId="{1DACE000-2FB6-43B2-B295-91174D15B77D}">
      <dsp:nvSpPr>
        <dsp:cNvPr id="0" name=""/>
        <dsp:cNvSpPr/>
      </dsp:nvSpPr>
      <dsp:spPr>
        <a:xfrm>
          <a:off x="5653519" y="313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Philosophie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313"/>
        <a:ext cx="2186722" cy="666950"/>
      </dsp:txXfrm>
    </dsp:sp>
    <dsp:sp modelId="{D22BC8C5-D8A9-4A64-9B71-50191113067D}">
      <dsp:nvSpPr>
        <dsp:cNvPr id="0" name=""/>
        <dsp:cNvSpPr/>
      </dsp:nvSpPr>
      <dsp:spPr>
        <a:xfrm>
          <a:off x="5653519" y="940604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Psychologie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940604"/>
        <a:ext cx="2186722" cy="666950"/>
      </dsp:txXfrm>
    </dsp:sp>
    <dsp:sp modelId="{82737A60-2BA0-44A7-B03C-FCD3A7A9A693}">
      <dsp:nvSpPr>
        <dsp:cNvPr id="0" name=""/>
        <dsp:cNvSpPr/>
      </dsp:nvSpPr>
      <dsp:spPr>
        <a:xfrm>
          <a:off x="5653519" y="1880894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Sciences de l'Éducation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1880894"/>
        <a:ext cx="2186722" cy="666950"/>
      </dsp:txXfrm>
    </dsp:sp>
    <dsp:sp modelId="{76FCA9B2-8BB6-4A60-B7C3-2764449F82F9}">
      <dsp:nvSpPr>
        <dsp:cNvPr id="0" name=""/>
        <dsp:cNvSpPr/>
      </dsp:nvSpPr>
      <dsp:spPr>
        <a:xfrm>
          <a:off x="5653519" y="2821185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Sciences sanitaires et sociales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2821185"/>
        <a:ext cx="2186722" cy="666950"/>
      </dsp:txXfrm>
    </dsp:sp>
    <dsp:sp modelId="{F4A38114-8734-41FB-8DC1-148DD1140CAA}">
      <dsp:nvSpPr>
        <dsp:cNvPr id="0" name=""/>
        <dsp:cNvSpPr/>
      </dsp:nvSpPr>
      <dsp:spPr>
        <a:xfrm>
          <a:off x="5653519" y="3761475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Sociologie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3761475"/>
        <a:ext cx="2186722" cy="666950"/>
      </dsp:txXfrm>
    </dsp:sp>
    <dsp:sp modelId="{4D7C45D4-434E-4B33-9A38-D4FB05A5DBAF}">
      <dsp:nvSpPr>
        <dsp:cNvPr id="0" name=""/>
        <dsp:cNvSpPr/>
      </dsp:nvSpPr>
      <dsp:spPr>
        <a:xfrm>
          <a:off x="5653519" y="4701766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Histoire</a:t>
          </a:r>
          <a:endParaRPr lang="fr-F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4701766"/>
        <a:ext cx="2186722" cy="666950"/>
      </dsp:txXfrm>
    </dsp:sp>
    <dsp:sp modelId="{C19A61C0-6CB8-4B99-896F-5698C4C34208}">
      <dsp:nvSpPr>
        <dsp:cNvPr id="0" name=""/>
        <dsp:cNvSpPr/>
      </dsp:nvSpPr>
      <dsp:spPr>
        <a:xfrm>
          <a:off x="5653519" y="5642056"/>
          <a:ext cx="2186722" cy="66695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Géographie</a:t>
          </a:r>
          <a:endParaRPr lang="fr-FR" sz="1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653519" y="5642056"/>
        <a:ext cx="2186722" cy="666950"/>
      </dsp:txXfrm>
    </dsp:sp>
    <dsp:sp modelId="{C7437574-A922-4D06-983A-6D10FC9E62EB}">
      <dsp:nvSpPr>
        <dsp:cNvPr id="0" name=""/>
        <dsp:cNvSpPr/>
      </dsp:nvSpPr>
      <dsp:spPr>
        <a:xfrm>
          <a:off x="3082852" y="4870387"/>
          <a:ext cx="2186722" cy="6669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+mn-lt"/>
              <a:ea typeface="+mn-ea"/>
              <a:cs typeface="+mn-cs"/>
            </a:rPr>
            <a:t>Sciences, Technologies, Santé</a:t>
          </a:r>
        </a:p>
      </dsp:txBody>
      <dsp:txXfrm>
        <a:off x="3082852" y="4870387"/>
        <a:ext cx="2186722" cy="666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79ED6-0DEC-4297-AA75-2FFD2D26DEC6}">
      <dsp:nvSpPr>
        <dsp:cNvPr id="0" name=""/>
        <dsp:cNvSpPr/>
      </dsp:nvSpPr>
      <dsp:spPr>
        <a:xfrm>
          <a:off x="4464496" y="2024864"/>
          <a:ext cx="2518656" cy="593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440"/>
              </a:lnTo>
              <a:lnTo>
                <a:pt x="2518656" y="298440"/>
              </a:lnTo>
              <a:lnTo>
                <a:pt x="2518656" y="593711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5F0C4-8E55-41FF-A076-4C29D2FCD479}">
      <dsp:nvSpPr>
        <dsp:cNvPr id="0" name=""/>
        <dsp:cNvSpPr/>
      </dsp:nvSpPr>
      <dsp:spPr>
        <a:xfrm>
          <a:off x="1905279" y="2024864"/>
          <a:ext cx="2559216" cy="601524"/>
        </a:xfrm>
        <a:custGeom>
          <a:avLst/>
          <a:gdLst/>
          <a:ahLst/>
          <a:cxnLst/>
          <a:rect l="0" t="0" r="0" b="0"/>
          <a:pathLst>
            <a:path>
              <a:moveTo>
                <a:pt x="2559216" y="0"/>
              </a:moveTo>
              <a:lnTo>
                <a:pt x="2559216" y="306252"/>
              </a:lnTo>
              <a:lnTo>
                <a:pt x="0" y="306252"/>
              </a:lnTo>
              <a:lnTo>
                <a:pt x="0" y="601524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B9DA1-16C1-4D91-A005-0CB65FFE34F0}">
      <dsp:nvSpPr>
        <dsp:cNvPr id="0" name=""/>
        <dsp:cNvSpPr/>
      </dsp:nvSpPr>
      <dsp:spPr>
        <a:xfrm>
          <a:off x="2533631" y="3168"/>
          <a:ext cx="3861729" cy="2021695"/>
        </a:xfrm>
        <a:prstGeom prst="rect">
          <a:avLst/>
        </a:prstGeom>
        <a:solidFill>
          <a:schemeClr val="bg2">
            <a:lumMod val="25000"/>
            <a:alpha val="7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270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bg1"/>
              </a:solidFill>
            </a:rPr>
            <a:t>TRONC COMMUN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</a:rPr>
            <a:t>UE1</a:t>
          </a:r>
          <a:r>
            <a:rPr lang="fr-FR" sz="1400" kern="1200" dirty="0" smtClean="0">
              <a:solidFill>
                <a:schemeClr val="bg1"/>
              </a:solidFill>
            </a:rPr>
            <a:t> Connaissances fondamentales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</a:rPr>
            <a:t>UE2</a:t>
          </a:r>
          <a:r>
            <a:rPr lang="fr-FR" sz="1400" kern="1200" dirty="0" smtClean="0">
              <a:solidFill>
                <a:schemeClr val="bg1"/>
              </a:solidFill>
            </a:rPr>
            <a:t> Compétences fondamentales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</a:rPr>
            <a:t>UE5</a:t>
          </a:r>
          <a:r>
            <a:rPr lang="fr-FR" sz="1400" kern="1200" dirty="0" smtClean="0">
              <a:solidFill>
                <a:schemeClr val="bg1"/>
              </a:solidFill>
            </a:rPr>
            <a:t> Sensibilisation au monde du travail (uniquement en S6)</a:t>
          </a:r>
          <a:endParaRPr lang="fr-FR" sz="1400" kern="1200" dirty="0"/>
        </a:p>
      </dsp:txBody>
      <dsp:txXfrm>
        <a:off x="2533631" y="3168"/>
        <a:ext cx="3861729" cy="2021695"/>
      </dsp:txXfrm>
    </dsp:sp>
    <dsp:sp modelId="{62939D30-4C32-4646-9033-B7CC4F4C81D5}">
      <dsp:nvSpPr>
        <dsp:cNvPr id="0" name=""/>
        <dsp:cNvSpPr/>
      </dsp:nvSpPr>
      <dsp:spPr>
        <a:xfrm>
          <a:off x="5" y="2626388"/>
          <a:ext cx="3810548" cy="1406054"/>
        </a:xfrm>
        <a:prstGeom prst="rect">
          <a:avLst/>
        </a:prstGeom>
        <a:solidFill>
          <a:srgbClr val="BB09AE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bg1"/>
              </a:solidFill>
            </a:rPr>
            <a:t>PARCOURS                                   GÉOGRAPHIE ET ENSEIGNEMENT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  <a:latin typeface="+mj-lt"/>
            </a:rPr>
            <a:t>UE3 </a:t>
          </a:r>
          <a:r>
            <a:rPr lang="fr-FR" sz="1400" b="0" kern="1200" dirty="0" smtClean="0">
              <a:solidFill>
                <a:schemeClr val="bg1"/>
              </a:solidFill>
              <a:latin typeface="+mj-lt"/>
            </a:rPr>
            <a:t>Parcours </a:t>
          </a:r>
          <a:r>
            <a:rPr lang="fr-FR" sz="1400" kern="1200" dirty="0" smtClean="0">
              <a:solidFill>
                <a:schemeClr val="bg1"/>
              </a:solidFill>
              <a:latin typeface="+mj-lt"/>
            </a:rPr>
            <a:t>GE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  <a:latin typeface="Tahoma"/>
            </a:rPr>
            <a:t>UE4 </a:t>
          </a:r>
          <a:r>
            <a:rPr lang="fr-FR" sz="1400" kern="1200" dirty="0" smtClean="0">
              <a:solidFill>
                <a:schemeClr val="bg1"/>
              </a:solidFill>
              <a:latin typeface="Tahoma"/>
            </a:rPr>
            <a:t>UEPP IUFM ou UE Libre</a:t>
          </a:r>
          <a:endParaRPr lang="fr-FR" sz="1400" kern="1200" dirty="0">
            <a:solidFill>
              <a:schemeClr val="bg1"/>
            </a:solidFill>
          </a:endParaRPr>
        </a:p>
      </dsp:txBody>
      <dsp:txXfrm>
        <a:off x="5" y="2626388"/>
        <a:ext cx="3810548" cy="1406054"/>
      </dsp:txXfrm>
    </dsp:sp>
    <dsp:sp modelId="{F8655B68-FE75-45A7-BCD7-E148A775A969}">
      <dsp:nvSpPr>
        <dsp:cNvPr id="0" name=""/>
        <dsp:cNvSpPr/>
      </dsp:nvSpPr>
      <dsp:spPr>
        <a:xfrm>
          <a:off x="5037313" y="2618575"/>
          <a:ext cx="3891678" cy="1445424"/>
        </a:xfrm>
        <a:prstGeom prst="rect">
          <a:avLst/>
        </a:prstGeom>
        <a:solidFill>
          <a:srgbClr val="275315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bg1"/>
              </a:solidFill>
              <a:latin typeface="+mn-lt"/>
            </a:rPr>
            <a:t>PARCOURS AMÉNAGEMENT/ENVIRONNEMENT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  <a:latin typeface="+mn-lt"/>
            </a:rPr>
            <a:t>UE3 </a:t>
          </a:r>
          <a:r>
            <a:rPr lang="fr-FR" sz="1400" b="0" kern="1200" dirty="0" smtClean="0">
              <a:solidFill>
                <a:schemeClr val="bg1"/>
              </a:solidFill>
              <a:latin typeface="+mn-lt"/>
            </a:rPr>
            <a:t>Parcours</a:t>
          </a:r>
          <a:r>
            <a:rPr lang="fr-FR" sz="1400" kern="1200" dirty="0" smtClean="0">
              <a:solidFill>
                <a:schemeClr val="bg1"/>
              </a:solidFill>
              <a:latin typeface="+mn-lt"/>
            </a:rPr>
            <a:t> AE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/>
              </a:solidFill>
              <a:latin typeface="+mn-lt"/>
            </a:rPr>
            <a:t>UE4 </a:t>
          </a:r>
          <a:r>
            <a:rPr lang="fr-FR" sz="1400" kern="1200" dirty="0" smtClean="0">
              <a:solidFill>
                <a:schemeClr val="bg1"/>
              </a:solidFill>
              <a:latin typeface="+mn-lt"/>
            </a:rPr>
            <a:t>UE Libre (S3, S4, S5) ; UEPP Géo (S6)</a:t>
          </a:r>
          <a:endParaRPr lang="fr-FR" sz="1400" kern="1200" dirty="0">
            <a:solidFill>
              <a:schemeClr val="bg1"/>
            </a:solidFill>
            <a:latin typeface="+mn-lt"/>
          </a:endParaRPr>
        </a:p>
      </dsp:txBody>
      <dsp:txXfrm>
        <a:off x="5037313" y="2618575"/>
        <a:ext cx="3891678" cy="1445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D81EE-A1A3-45A8-A028-7B37A2ED5541}" type="datetimeFigureOut">
              <a:rPr lang="fr-FR" smtClean="0"/>
              <a:t>09/09/2012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99C36-79BC-409D-88F0-9BB65850EAA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1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99C36-79BC-409D-88F0-9BB65850EAAA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10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99C36-79BC-409D-88F0-9BB65850EAAA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86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99C36-79BC-409D-88F0-9BB65850EAAA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86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9/9/2012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&#233;partement%20de%20g&#233;ographie\Archives%20JMH\LogoUPJV100pix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23403" y="1529283"/>
            <a:ext cx="8568952" cy="963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Licence 1 de géographie</a:t>
            </a:r>
          </a:p>
          <a:p>
            <a:pPr algn="ctr"/>
            <a:r>
              <a:rPr lang="fr-FR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2012-2013</a:t>
            </a:r>
            <a:endParaRPr lang="fr-FR" sz="48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708920"/>
            <a:ext cx="9144000" cy="2481313"/>
          </a:xfrm>
          <a:prstGeom prst="rect">
            <a:avLst/>
          </a:prstGeom>
        </p:spPr>
      </p:pic>
      <p:pic>
        <p:nvPicPr>
          <p:cNvPr id="7" name="Picture 4" descr="LogoUPJV100pix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868353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52932" y="5517232"/>
            <a:ext cx="8568952" cy="963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Réunion de rentrée </a:t>
            </a:r>
          </a:p>
          <a:p>
            <a:pPr algn="ctr"/>
            <a:r>
              <a:rPr lang="fr-FR" sz="2500" b="1" i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 10 septembre 2012</a:t>
            </a:r>
            <a:endParaRPr lang="fr-FR" sz="2500" b="1" i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3" descr="C:\Users\sd\Desktop\Organisation form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7122"/>
            <a:ext cx="9144000" cy="43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43209" y="836712"/>
            <a:ext cx="8217024" cy="2484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1 licence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180 crédits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européens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(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ECTS)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6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semestres de 30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ECTS</a:t>
            </a:r>
            <a:endParaRPr lang="fr-FR" sz="1800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semestre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4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a 5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Unités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d'Enseignement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(UE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)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1 UE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plusieurs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Enseignement(s) Constitutif(s)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d’Unité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d’Enseignement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(ECUE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) ou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« modules »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3573016"/>
            <a:ext cx="8217024" cy="1242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Certains modules sont des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Unités d’Enseignement Libres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(UEL),                     qui doivent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être choisies de préférence à l'extérieur de l'UFR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d'histoire et de géographie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fr-FR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79512" y="5134880"/>
            <a:ext cx="8784976" cy="153448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7544" y="4964062"/>
            <a:ext cx="8217024" cy="1734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627063" indent="0" algn="just">
              <a:lnSpc>
                <a:spcPct val="90000"/>
              </a:lnSpc>
              <a:buSzPct val="59000"/>
              <a:buNone/>
            </a:pPr>
            <a:r>
              <a:rPr lang="fr-FR" sz="1800" dirty="0" smtClean="0">
                <a:solidFill>
                  <a:schemeClr val="bg1"/>
                </a:solidFill>
                <a:latin typeface="Century Gothic" pitchFamily="34" charset="0"/>
              </a:rPr>
              <a:t>Une liste des UEL est publiée sur le </a:t>
            </a:r>
            <a:r>
              <a:rPr lang="fr-FR" sz="1800" b="1" dirty="0" smtClean="0">
                <a:solidFill>
                  <a:schemeClr val="bg1"/>
                </a:solidFill>
                <a:latin typeface="Century Gothic" pitchFamily="34" charset="0"/>
              </a:rPr>
              <a:t>site Internet de l’UPJV              </a:t>
            </a:r>
            <a:r>
              <a:rPr lang="fr-FR" sz="1800" dirty="0" smtClean="0">
                <a:solidFill>
                  <a:schemeClr val="bg1"/>
                </a:solidFill>
                <a:latin typeface="Century Gothic" pitchFamily="34" charset="0"/>
              </a:rPr>
              <a:t>(« espace étudiants »). </a:t>
            </a:r>
          </a:p>
          <a:p>
            <a:pPr marL="627063" indent="0" algn="just">
              <a:lnSpc>
                <a:spcPct val="90000"/>
              </a:lnSpc>
              <a:buSzPct val="59000"/>
              <a:buNone/>
            </a:pPr>
            <a:r>
              <a:rPr lang="fr-FR" sz="1800" dirty="0" smtClean="0">
                <a:solidFill>
                  <a:schemeClr val="bg1"/>
                </a:solidFill>
                <a:latin typeface="Century Gothic" pitchFamily="34" charset="0"/>
              </a:rPr>
              <a:t>Se renseigner également </a:t>
            </a:r>
            <a:r>
              <a:rPr lang="fr-FR" sz="1800" dirty="0">
                <a:solidFill>
                  <a:schemeClr val="bg1"/>
                </a:solidFill>
                <a:latin typeface="Century Gothic" pitchFamily="34" charset="0"/>
              </a:rPr>
              <a:t>auprès des </a:t>
            </a:r>
            <a:r>
              <a:rPr lang="fr-FR" sz="1800" b="1" dirty="0">
                <a:solidFill>
                  <a:schemeClr val="bg1"/>
                </a:solidFill>
                <a:latin typeface="Century Gothic" pitchFamily="34" charset="0"/>
              </a:rPr>
              <a:t>secrétariats </a:t>
            </a:r>
            <a:r>
              <a:rPr lang="fr-FR" sz="1800" b="1" dirty="0" smtClean="0">
                <a:solidFill>
                  <a:schemeClr val="bg1"/>
                </a:solidFill>
                <a:latin typeface="Century Gothic" pitchFamily="34" charset="0"/>
              </a:rPr>
              <a:t>d'UFR. </a:t>
            </a:r>
            <a:endParaRPr lang="fr-FR" sz="18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627063" indent="0" algn="just">
              <a:lnSpc>
                <a:spcPct val="90000"/>
              </a:lnSpc>
              <a:buSzPct val="59000"/>
              <a:buNone/>
            </a:pPr>
            <a:r>
              <a:rPr lang="fr-FR" sz="1800" dirty="0" smtClean="0">
                <a:solidFill>
                  <a:schemeClr val="bg1"/>
                </a:solidFill>
                <a:latin typeface="Century Gothic" pitchFamily="34" charset="0"/>
              </a:rPr>
              <a:t>Prendre </a:t>
            </a:r>
            <a:r>
              <a:rPr lang="fr-FR" sz="1800" dirty="0">
                <a:solidFill>
                  <a:schemeClr val="bg1"/>
                </a:solidFill>
                <a:latin typeface="Century Gothic" pitchFamily="34" charset="0"/>
              </a:rPr>
              <a:t>en compte les </a:t>
            </a:r>
            <a:r>
              <a:rPr lang="fr-FR" sz="1800" b="1" dirty="0">
                <a:solidFill>
                  <a:schemeClr val="bg1"/>
                </a:solidFill>
                <a:latin typeface="Century Gothic" pitchFamily="34" charset="0"/>
              </a:rPr>
              <a:t>temps de déplacement </a:t>
            </a:r>
            <a:r>
              <a:rPr lang="fr-FR" sz="1800" dirty="0">
                <a:solidFill>
                  <a:schemeClr val="bg1"/>
                </a:solidFill>
                <a:latin typeface="Century Gothic" pitchFamily="34" charset="0"/>
              </a:rPr>
              <a:t>entre les sites de l'UPJV</a:t>
            </a:r>
            <a:r>
              <a:rPr lang="fr-FR" sz="18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fr-FR" sz="18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323528" y="5655797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52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467497" y="88582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Structure générale de la licence 1</a:t>
            </a:r>
            <a:endParaRPr lang="fr-FR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71221" y="2132856"/>
            <a:ext cx="3729215" cy="2448272"/>
            <a:chOff x="2405253" y="1685743"/>
            <a:chExt cx="1958244" cy="597264"/>
          </a:xfrm>
          <a:scene3d>
            <a:camera prst="orthographicFront"/>
            <a:lightRig rig="chilly" dir="t"/>
          </a:scene3d>
        </p:grpSpPr>
        <p:sp>
          <p:nvSpPr>
            <p:cNvPr id="9" name="Rectangle 8"/>
            <p:cNvSpPr/>
            <p:nvPr/>
          </p:nvSpPr>
          <p:spPr>
            <a:xfrm>
              <a:off x="2405253" y="1685743"/>
              <a:ext cx="1958244" cy="5972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2405253" y="1685743"/>
              <a:ext cx="1958244" cy="597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dirty="0" smtClean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 smtClean="0">
                  <a:solidFill>
                    <a:schemeClr val="bg1"/>
                  </a:solidFill>
                </a:rPr>
                <a:t>SEMESTRE 1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dirty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UE1</a:t>
              </a:r>
              <a:r>
                <a:rPr lang="fr-FR" sz="1400" dirty="0">
                  <a:solidFill>
                    <a:schemeClr val="bg1"/>
                  </a:solidFill>
                </a:rPr>
                <a:t> Connaissances fondamentales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UE2</a:t>
              </a:r>
              <a:r>
                <a:rPr lang="fr-FR" sz="1400" dirty="0">
                  <a:solidFill>
                    <a:schemeClr val="bg1"/>
                  </a:solidFill>
                </a:rPr>
                <a:t> Compétences fondamentales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UE3</a:t>
              </a:r>
              <a:r>
                <a:rPr lang="fr-FR" sz="1400" dirty="0">
                  <a:solidFill>
                    <a:schemeClr val="bg1"/>
                  </a:solidFill>
                </a:rPr>
                <a:t> Outils transversaux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UE4</a:t>
              </a:r>
              <a:r>
                <a:rPr lang="fr-FR" sz="1400" dirty="0">
                  <a:solidFill>
                    <a:schemeClr val="bg1"/>
                  </a:solidFill>
                </a:rPr>
                <a:t> Enseignements optionnels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 smtClean="0">
                  <a:solidFill>
                    <a:schemeClr val="bg1"/>
                  </a:solidFill>
                </a:rPr>
                <a:t>UE5</a:t>
              </a:r>
              <a:r>
                <a:rPr lang="fr-FR" sz="1400" dirty="0" smtClean="0">
                  <a:solidFill>
                    <a:schemeClr val="bg1"/>
                  </a:solidFill>
                </a:rPr>
                <a:t> Préprofessionnalisation (UEPP)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dirty="0" smtClean="0">
                  <a:solidFill>
                    <a:schemeClr val="bg1"/>
                  </a:solidFill>
                </a:rPr>
                <a:t>IUFM </a:t>
              </a:r>
              <a:r>
                <a:rPr lang="fr-FR" sz="1400" dirty="0">
                  <a:solidFill>
                    <a:schemeClr val="bg1"/>
                  </a:solidFill>
                </a:rPr>
                <a:t>ou </a:t>
              </a:r>
              <a:r>
                <a:rPr lang="fr-FR" sz="1400" dirty="0" smtClean="0">
                  <a:solidFill>
                    <a:schemeClr val="bg1"/>
                  </a:solidFill>
                </a:rPr>
                <a:t>Géo</a:t>
              </a:r>
              <a:endParaRPr lang="fr-FR" sz="1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163265" y="2132856"/>
            <a:ext cx="3729215" cy="2448272"/>
            <a:chOff x="2405253" y="1685743"/>
            <a:chExt cx="1958244" cy="597264"/>
          </a:xfrm>
          <a:scene3d>
            <a:camera prst="orthographicFront"/>
            <a:lightRig rig="chilly" dir="t"/>
          </a:scene3d>
        </p:grpSpPr>
        <p:sp>
          <p:nvSpPr>
            <p:cNvPr id="12" name="Rectangle 11"/>
            <p:cNvSpPr/>
            <p:nvPr/>
          </p:nvSpPr>
          <p:spPr>
            <a:xfrm>
              <a:off x="2405253" y="1685743"/>
              <a:ext cx="1958244" cy="5972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2405253" y="1685743"/>
              <a:ext cx="1958244" cy="597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b="1" dirty="0" smtClean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 smtClean="0">
                  <a:solidFill>
                    <a:schemeClr val="bg1"/>
                  </a:solidFill>
                </a:rPr>
                <a:t>SEMESTRE 2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dirty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UE1</a:t>
              </a:r>
              <a:r>
                <a:rPr lang="fr-FR" sz="1400" dirty="0">
                  <a:solidFill>
                    <a:schemeClr val="bg1"/>
                  </a:solidFill>
                </a:rPr>
                <a:t> Connaissances fondamentales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UE2</a:t>
              </a:r>
              <a:r>
                <a:rPr lang="fr-FR" sz="1400" dirty="0">
                  <a:solidFill>
                    <a:schemeClr val="bg1"/>
                  </a:solidFill>
                </a:rPr>
                <a:t> Compétences fondamentales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solidFill>
                    <a:schemeClr val="bg1"/>
                  </a:solidFill>
                </a:rPr>
                <a:t>UE3</a:t>
              </a:r>
              <a:r>
                <a:rPr lang="fr-FR" sz="1400" dirty="0">
                  <a:solidFill>
                    <a:schemeClr val="bg1"/>
                  </a:solidFill>
                </a:rPr>
                <a:t> </a:t>
              </a:r>
              <a:r>
                <a:rPr lang="fr-FR" sz="1400" dirty="0">
                  <a:solidFill>
                    <a:schemeClr val="bg1"/>
                  </a:solidFill>
                  <a:latin typeface="Tahoma"/>
                </a:rPr>
                <a:t>Projet Professionnel Personnel </a:t>
              </a:r>
              <a:r>
                <a:rPr lang="fr-FR" sz="1400" dirty="0" smtClean="0">
                  <a:solidFill>
                    <a:schemeClr val="bg1"/>
                  </a:solidFill>
                  <a:latin typeface="Tahoma"/>
                </a:rPr>
                <a:t>Étudiant</a:t>
              </a:r>
              <a:endParaRPr lang="fr-FR" sz="1400" dirty="0">
                <a:solidFill>
                  <a:schemeClr val="bg1"/>
                </a:solidFill>
                <a:latin typeface="Tahoma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 smtClean="0">
                  <a:solidFill>
                    <a:schemeClr val="bg1"/>
                  </a:solidFill>
                </a:rPr>
                <a:t>UE4</a:t>
              </a:r>
              <a:r>
                <a:rPr lang="fr-FR" sz="1400" dirty="0" smtClean="0">
                  <a:solidFill>
                    <a:schemeClr val="bg1"/>
                  </a:solidFill>
                </a:rPr>
                <a:t> </a:t>
              </a:r>
              <a:r>
                <a:rPr lang="fr-FR" sz="1400" dirty="0">
                  <a:solidFill>
                    <a:schemeClr val="bg1"/>
                  </a:solidFill>
                </a:rPr>
                <a:t>Enseignements optionnels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 smtClean="0">
                  <a:solidFill>
                    <a:schemeClr val="bg1"/>
                  </a:solidFill>
                </a:rPr>
                <a:t>UE5</a:t>
              </a:r>
              <a:r>
                <a:rPr lang="fr-FR" sz="1400" dirty="0" smtClean="0">
                  <a:solidFill>
                    <a:schemeClr val="bg1"/>
                  </a:solidFill>
                </a:rPr>
                <a:t> UEPP IUFM ou UEL</a:t>
              </a:r>
              <a:endParaRPr lang="fr-FR" sz="14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910350" y="548680"/>
            <a:ext cx="598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Structure générale de la licence 2 et de la licence 3</a:t>
            </a:r>
            <a:endParaRPr lang="fr-FR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graphicFrame>
        <p:nvGraphicFramePr>
          <p:cNvPr id="65" name="Diagramme 64"/>
          <p:cNvGraphicFramePr/>
          <p:nvPr>
            <p:extLst>
              <p:ext uri="{D42A27DB-BD31-4B8C-83A1-F6EECF244321}">
                <p14:modId xmlns:p14="http://schemas.microsoft.com/office/powerpoint/2010/main" val="1329099428"/>
              </p:ext>
            </p:extLst>
          </p:nvPr>
        </p:nvGraphicFramePr>
        <p:xfrm>
          <a:off x="107505" y="1196752"/>
          <a:ext cx="89289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3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:\photo &amp; films\ExcursionsetColloques\Boves L1  2009\IMG_1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61" y="-2785"/>
            <a:ext cx="3691713" cy="27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photo &amp; films\ExcursionsetColloques\NormandieBretagne L2 2011\IMG_2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94212"/>
            <a:ext cx="4037230" cy="30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photo &amp; films\ExcursionsetColloques\Laon L3 2009\IMG_1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88" y="2107442"/>
            <a:ext cx="3108653" cy="23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photo &amp; films\ExcursionsetColloques\LittoPicard L1 2011\IMG_3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83" y="966597"/>
            <a:ext cx="2872810" cy="38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photo &amp; films\ExcursionsetColloques\Chartreuse L32012\PICT01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72" y="2920294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d\Documents\LICENCE UPJV\Livrets de licence\L1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0" y="1526406"/>
            <a:ext cx="896203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05890" y="0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Les enseignements de </a:t>
            </a:r>
            <a:b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</a:b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la licence 1 de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riangle isocèle 8"/>
          <p:cNvSpPr/>
          <p:nvPr/>
        </p:nvSpPr>
        <p:spPr>
          <a:xfrm rot="5400000">
            <a:off x="1069475" y="157621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673981" y="112318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Semestre 1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d\Documents\LICENCE UPJV\Livrets de licence\L1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8" y="938336"/>
            <a:ext cx="7900309" cy="45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93738" y="4766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Semestre 1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Les enseignements de la licence 1 de géographie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898" y="2923951"/>
            <a:ext cx="7761518" cy="535657"/>
          </a:xfrm>
          <a:prstGeom prst="rect">
            <a:avLst/>
          </a:prstGeom>
          <a:solidFill>
            <a:schemeClr val="accent2">
              <a:alpha val="14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399055" y="5672105"/>
            <a:ext cx="8533559" cy="853239"/>
            <a:chOff x="399055" y="5672105"/>
            <a:chExt cx="8533559" cy="853239"/>
          </a:xfrm>
        </p:grpSpPr>
        <p:grpSp>
          <p:nvGrpSpPr>
            <p:cNvPr id="3" name="Groupe 2"/>
            <p:cNvGrpSpPr/>
            <p:nvPr/>
          </p:nvGrpSpPr>
          <p:grpSpPr>
            <a:xfrm>
              <a:off x="399055" y="5672105"/>
              <a:ext cx="8533559" cy="853239"/>
              <a:chOff x="399055" y="5672105"/>
              <a:chExt cx="8533559" cy="853239"/>
            </a:xfrm>
          </p:grpSpPr>
          <p:sp>
            <p:nvSpPr>
              <p:cNvPr id="10" name="Rectangle à coins arrondis 9"/>
              <p:cNvSpPr/>
              <p:nvPr/>
            </p:nvSpPr>
            <p:spPr>
              <a:xfrm>
                <a:off x="399055" y="5672105"/>
                <a:ext cx="8533559" cy="85323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11" name="Picture 2" descr="C:\Users\sd\AppData\Local\Microsoft\Windows\Temporary Internet Files\Content.IE5\7922NMKX\MC900411320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5827868"/>
                <a:ext cx="466562" cy="372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ZoneTexte 11"/>
            <p:cNvSpPr txBox="1"/>
            <p:nvPr/>
          </p:nvSpPr>
          <p:spPr>
            <a:xfrm>
              <a:off x="1064750" y="5794406"/>
              <a:ext cx="7743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C2i &amp; IROBU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: réunion de présentation, le mardi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11 septembre 2012 à partir de 14h30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 (amphi Mallet)</a:t>
              </a:r>
              <a:endParaRPr lang="fr-FR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7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Les enseignements de la licence 1 de géographie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563888" y="43068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Semestre 2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sd\Documents\LICENCE UPJV\Livrets de licence\L1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92355"/>
            <a:ext cx="8464437" cy="56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4149080"/>
            <a:ext cx="8064896" cy="1728192"/>
          </a:xfrm>
          <a:prstGeom prst="rect">
            <a:avLst/>
          </a:prstGeom>
          <a:solidFill>
            <a:schemeClr val="accent2">
              <a:alpha val="14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83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hoto &amp; films\Divers\Chine (Bleuenn)\P4223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267" cy="64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323528" y="2815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 déroulement de l’année </a:t>
            </a:r>
            <a:b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</a:b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    2012-2013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Triangle isocèle 6"/>
          <p:cNvSpPr/>
          <p:nvPr/>
        </p:nvSpPr>
        <p:spPr>
          <a:xfrm rot="5400000">
            <a:off x="539552" y="157621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37" y="589669"/>
            <a:ext cx="4629474" cy="626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3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11"/>
          </a:xfr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L’équipe pédagogique du département de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riangle isocèle 3"/>
          <p:cNvSpPr/>
          <p:nvPr/>
        </p:nvSpPr>
        <p:spPr>
          <a:xfrm rot="5400000">
            <a:off x="1391698" y="188640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051720" y="1196752"/>
            <a:ext cx="648072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>
                <a:solidFill>
                  <a:srgbClr val="002060"/>
                </a:solidFill>
              </a:rPr>
              <a:t>Francine Barthe </a:t>
            </a: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Jérôme </a:t>
            </a:r>
            <a:r>
              <a:rPr lang="fr-FR" dirty="0">
                <a:solidFill>
                  <a:srgbClr val="002060"/>
                </a:solidFill>
              </a:rPr>
              <a:t>Buridant </a:t>
            </a: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Stéphane Desruelles</a:t>
            </a: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Jean-Marc Hoeblich 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Olivier Lazzarotti</a:t>
            </a: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Lauriane Létocart </a:t>
            </a: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Pierre-Jacques Olagnier</a:t>
            </a: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Marie-Denise Riss-Coly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Muriel Rosemberg</a:t>
            </a: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Frédéric Roulier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1955384" y="5986154"/>
            <a:ext cx="5928984" cy="6354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23528" y="2815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L’évaluation des enseignements de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riangle isocèle 4"/>
          <p:cNvSpPr/>
          <p:nvPr/>
        </p:nvSpPr>
        <p:spPr>
          <a:xfrm rot="5400000">
            <a:off x="539552" y="157621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1480" y="2780928"/>
            <a:ext cx="8320472" cy="2484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Demande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de dispense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: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obligatoirement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au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début de chaque semestre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au secrétariat de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l’UFR avec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les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justificatifs</a:t>
            </a:r>
          </a:p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Remplir une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fiche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, en indiquant les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intitulés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 des </a:t>
            </a:r>
            <a:r>
              <a:rPr lang="fr-FR" sz="1800" b="1" dirty="0">
                <a:solidFill>
                  <a:srgbClr val="002060"/>
                </a:solidFill>
                <a:latin typeface="Century Gothic" pitchFamily="34" charset="0"/>
              </a:rPr>
              <a:t>ECUE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 (ou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« module »)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concernés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 par la dispensé d’assiduité</a:t>
            </a:r>
          </a:p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Transmission des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modalités d’évaluation des connaissances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 par les </a:t>
            </a:r>
            <a:r>
              <a:rPr lang="fr-FR" sz="1800" dirty="0">
                <a:solidFill>
                  <a:srgbClr val="002060"/>
                </a:solidFill>
                <a:latin typeface="Century Gothic" pitchFamily="34" charset="0"/>
              </a:rPr>
              <a:t>enseignants responsables des ECUE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concernés. Si nécessaire, 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prendre contact avec ces enseignants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7504" y="1700808"/>
            <a:ext cx="879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Blip>
                <a:blip r:embed="rId3"/>
              </a:buBlip>
            </a:pP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Contrôle continu obligatoire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, sauf pour les étudiants ayant obtenu une dispense d’assiduité, après l’avoir demandée. </a:t>
            </a:r>
          </a:p>
          <a:p>
            <a:pPr marL="285750" indent="-285750">
              <a:buSzPct val="70000"/>
              <a:buBlip>
                <a:blip r:embed="rId3"/>
              </a:buBlip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2219576" y="6087845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555776" y="5986154"/>
            <a:ext cx="575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  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Pour </a:t>
            </a:r>
            <a:r>
              <a:rPr lang="fr-FR" dirty="0">
                <a:solidFill>
                  <a:schemeClr val="bg1"/>
                </a:solidFill>
                <a:latin typeface="Century Gothic" pitchFamily="34" charset="0"/>
              </a:rPr>
              <a:t>les « étudiants dispensés d’assiduité » :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           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procédure </a:t>
            </a:r>
            <a:r>
              <a:rPr lang="fr-FR" dirty="0">
                <a:solidFill>
                  <a:schemeClr val="bg1"/>
                </a:solidFill>
                <a:latin typeface="Century Gothic" pitchFamily="34" charset="0"/>
              </a:rPr>
              <a:t>de </a:t>
            </a:r>
            <a:r>
              <a:rPr lang="fr-FR" b="1" dirty="0">
                <a:solidFill>
                  <a:schemeClr val="bg1"/>
                </a:solidFill>
                <a:latin typeface="Century Gothic" pitchFamily="34" charset="0"/>
              </a:rPr>
              <a:t>l’examen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terminal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7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 animBg="1"/>
      <p:bldP spid="10" grpId="1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772816"/>
            <a:ext cx="86409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</a:rPr>
              <a:t> 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Pour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la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1</a:t>
            </a:r>
            <a:r>
              <a:rPr lang="fr-FR" b="1" baseline="30000" dirty="0" smtClean="0">
                <a:solidFill>
                  <a:srgbClr val="002060"/>
                </a:solidFill>
                <a:latin typeface="Century Gothic" pitchFamily="34" charset="0"/>
              </a:rPr>
              <a:t>ere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session d’examen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</a:t>
            </a: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cours magistral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(CM) d’une 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examen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écrit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en fin de semestre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fr-FR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2596" y="777478"/>
            <a:ext cx="879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Les modalités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du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contrôle continu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sont déterminées par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chaque responsable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module. </a:t>
            </a:r>
          </a:p>
          <a:p>
            <a:pPr marL="265113" algn="just">
              <a:buSzPct val="70000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Principes généraux en </a:t>
            </a:r>
            <a:r>
              <a:rPr lang="fr-FR" b="1" u="sng" dirty="0" smtClean="0">
                <a:solidFill>
                  <a:srgbClr val="002060"/>
                </a:solidFill>
                <a:latin typeface="Century Gothic" pitchFamily="34" charset="0"/>
              </a:rPr>
              <a:t>géographie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 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371761" y="2800452"/>
            <a:ext cx="8664735" cy="1333728"/>
            <a:chOff x="371761" y="2800452"/>
            <a:chExt cx="8664735" cy="1333728"/>
          </a:xfrm>
        </p:grpSpPr>
        <p:grpSp>
          <p:nvGrpSpPr>
            <p:cNvPr id="4" name="Groupe 3"/>
            <p:cNvGrpSpPr/>
            <p:nvPr/>
          </p:nvGrpSpPr>
          <p:grpSpPr>
            <a:xfrm>
              <a:off x="899592" y="2882804"/>
              <a:ext cx="8136904" cy="1251376"/>
              <a:chOff x="899592" y="2882804"/>
              <a:chExt cx="8136904" cy="1251376"/>
            </a:xfrm>
          </p:grpSpPr>
          <p:sp>
            <p:nvSpPr>
              <p:cNvPr id="13" name="Rectangle à coins arrondis 12"/>
              <p:cNvSpPr/>
              <p:nvPr/>
            </p:nvSpPr>
            <p:spPr>
              <a:xfrm>
                <a:off x="899592" y="2882804"/>
                <a:ext cx="8136904" cy="1251376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3074" name="Picture 2" descr="C:\Users\sd\AppData\Local\Microsoft\Windows\Temporary Internet Files\Content.IE5\7922NMKX\MC90041132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616" y="3200519"/>
                <a:ext cx="466562" cy="372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371761" y="2800452"/>
              <a:ext cx="8640960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90000"/>
                </a:lnSpc>
                <a:buSzPct val="110000"/>
              </a:pPr>
              <a:endParaRPr lang="fr-FR" dirty="0" smtClean="0">
                <a:solidFill>
                  <a:srgbClr val="002060"/>
                </a:solidFill>
                <a:latin typeface="Century Gothic" pitchFamily="34" charset="0"/>
              </a:endParaRPr>
            </a:p>
            <a:p>
              <a:pPr marL="1165225" algn="just"/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Absence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à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cet examen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écrit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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statut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de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« défaillant »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pour l’ECUE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(ou les ECUE)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concerné(s)) Le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statut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« DEF » 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ne permet pas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la mise en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œuvre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de la 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compensation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.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67544" y="4365104"/>
            <a:ext cx="86409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90000"/>
              </a:lnSpc>
              <a:buSzPct val="110000"/>
            </a:pPr>
            <a:r>
              <a:rPr lang="fr-FR" sz="1600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l’ensemble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travaux diriges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(TD) de l’ECUE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note de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contrôle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continu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(qui est la moyenne d’un travail ou de plusieurs travaux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réalisés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lors du semestre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).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7544" y="5517232"/>
            <a:ext cx="864096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90000"/>
              </a:lnSpc>
              <a:buSzPct val="11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avec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CM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(sans TD)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note/20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(examen écrit de fin de semestre)</a:t>
            </a:r>
          </a:p>
          <a:p>
            <a:pPr marL="530225" indent="-14288">
              <a:tabLst>
                <a:tab pos="530225" algn="l"/>
              </a:tabLst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avec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TD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(sans CM)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1 note/20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(moyenne sur le semestre)</a:t>
            </a:r>
          </a:p>
          <a:p>
            <a:pPr marL="530225" indent="-14288">
              <a:tabLst>
                <a:tab pos="530225" algn="l"/>
              </a:tabLst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avec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CM +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TD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1 note/20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=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moyenne des 2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notes (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50%-50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%)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9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7768" y="777478"/>
            <a:ext cx="889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70000"/>
              <a:buBlip>
                <a:blip r:embed="rId2"/>
              </a:buBlip>
            </a:pP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Principes généraux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des modalités d’évaluation 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examen terminal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en </a:t>
            </a:r>
            <a:r>
              <a:rPr lang="fr-FR" b="1" u="sng" dirty="0">
                <a:solidFill>
                  <a:srgbClr val="002060"/>
                </a:solidFill>
                <a:latin typeface="Century Gothic" pitchFamily="34" charset="0"/>
              </a:rPr>
              <a:t>géographie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 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1844824"/>
            <a:ext cx="8501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comportant un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CM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même épreuve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écrite de fin de semestre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que pour les étudiants en contrôle continu</a:t>
            </a: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comportant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CM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+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TD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même épreuve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écrite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+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oral en fin de semestre</a:t>
            </a: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constitué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uniquement par des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TD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contacter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l’enseignant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responsable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du module pour obtenir les modalités d’évaluation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63828" y="4802217"/>
            <a:ext cx="8543067" cy="1251376"/>
            <a:chOff x="363828" y="4802217"/>
            <a:chExt cx="8543067" cy="1251376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363828" y="4802217"/>
              <a:ext cx="8533559" cy="125137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11" name="Picture 2" descr="C:\Users\sd\AppData\Local\Microsoft\Windows\Temporary Internet Files\Content.IE5\7922NMKX\MC90041132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144735"/>
              <a:ext cx="466562" cy="372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1163581" y="4966240"/>
              <a:ext cx="7743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L’étudiant qui se présentera en examen terminal 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sans avoir obtenu de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dispense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 de suivre le contrôle continu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sera considéré comme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« 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défaillant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 »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pour l’ECUE (ou les ECUE) concerné(s).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3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à coins arrondis 19"/>
          <p:cNvSpPr/>
          <p:nvPr/>
        </p:nvSpPr>
        <p:spPr>
          <a:xfrm>
            <a:off x="179512" y="2418735"/>
            <a:ext cx="8640960" cy="26538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764704"/>
            <a:ext cx="8640960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</a:pPr>
            <a:endParaRPr lang="fr-FR" sz="1000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obtenant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au moins 10/20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(dans le cadre du contrôle continu ou de l’examen terminal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).</a:t>
            </a:r>
            <a:endParaRPr lang="fr-FR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7" name="Picture 4" descr="C:\Users\sd\Documents\LICENCE UPJV\Livrets de licence\L1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8630"/>
          <a:stretch/>
        </p:blipFill>
        <p:spPr bwMode="auto">
          <a:xfrm>
            <a:off x="1475656" y="2575012"/>
            <a:ext cx="6683526" cy="15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208823" y="5951742"/>
            <a:ext cx="8952314" cy="1005649"/>
            <a:chOff x="208823" y="5951742"/>
            <a:chExt cx="8952314" cy="1005649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208823" y="5951742"/>
              <a:ext cx="7387513" cy="100564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376161" y="6009157"/>
              <a:ext cx="8784976" cy="522392"/>
              <a:chOff x="376161" y="6464366"/>
              <a:chExt cx="8784976" cy="522392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376161" y="6506627"/>
                <a:ext cx="8784976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34988" algn="just">
                  <a:lnSpc>
                    <a:spcPct val="90000"/>
                  </a:lnSpc>
                  <a:buSzPct val="70000"/>
                </a:pP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</a:rPr>
                  <a:t>Il est 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</a:rPr>
                  <a:t>inutile 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</a:rPr>
                  <a:t>de passer </a:t>
                </a:r>
                <a:r>
                  <a:rPr lang="fr-FR" dirty="0">
                    <a:solidFill>
                      <a:schemeClr val="bg1"/>
                    </a:solidFill>
                    <a:latin typeface="Century Gothic" pitchFamily="34" charset="0"/>
                  </a:rPr>
                  <a:t>en 2</a:t>
                </a:r>
                <a:r>
                  <a:rPr lang="fr-FR" baseline="30000" dirty="0">
                    <a:solidFill>
                      <a:schemeClr val="bg1"/>
                    </a:solidFill>
                    <a:latin typeface="Century Gothic" pitchFamily="34" charset="0"/>
                  </a:rPr>
                  <a:t>e</a:t>
                </a:r>
                <a:r>
                  <a:rPr lang="fr-FR" dirty="0">
                    <a:solidFill>
                      <a:schemeClr val="bg1"/>
                    </a:solidFill>
                    <a:latin typeface="Century Gothic" pitchFamily="34" charset="0"/>
                  </a:rPr>
                  <a:t> 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</a:rPr>
                  <a:t>session 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</a:rPr>
                  <a:t>les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</a:rPr>
                  <a:t> 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</a:rPr>
                  <a:t>modules 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</a:rPr>
                  <a:t>capitalisés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</a:rPr>
                  <a:t>.</a:t>
                </a:r>
                <a:endParaRPr lang="fr-FR" dirty="0" smtClean="0">
                  <a:solidFill>
                    <a:schemeClr val="bg1"/>
                  </a:solidFill>
                  <a:latin typeface="Century Gothic" pitchFamily="34" charset="0"/>
                </a:endParaRPr>
              </a:p>
              <a:p>
                <a:pPr marL="266700" algn="just">
                  <a:lnSpc>
                    <a:spcPct val="90000"/>
                  </a:lnSpc>
                  <a:buSzPct val="70000"/>
                </a:pPr>
                <a:endParaRPr lang="fr-FR" sz="900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endParaRPr>
              </a:p>
              <a:p>
                <a:pPr marL="534988" algn="just">
                  <a:lnSpc>
                    <a:spcPct val="90000"/>
                  </a:lnSpc>
                  <a:buSzPct val="70000"/>
                </a:pPr>
                <a:endParaRPr lang="fr-FR" sz="100" b="1" dirty="0" smtClean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13" name="Picture 2" descr="C:\Users\sd\AppData\Local\Microsoft\Windows\Temporary Internet Files\Content.IE5\7922NMKX\MC900411320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730" y="6464366"/>
                <a:ext cx="466562" cy="372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ZoneTexte 14"/>
          <p:cNvSpPr txBox="1"/>
          <p:nvPr/>
        </p:nvSpPr>
        <p:spPr>
          <a:xfrm>
            <a:off x="51298" y="452775"/>
            <a:ext cx="88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5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Un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module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(ou ECUE) peut être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validé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3536" y="5097958"/>
            <a:ext cx="889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5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Capitalisation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: les ECUE et les UE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validés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sont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acquis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pour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toute la durée des études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, notamment en cas de redoublement, de réorientation et de reprise des études</a:t>
            </a:r>
            <a:r>
              <a:rPr lang="fr-FR" dirty="0"/>
              <a:t>. 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08823" y="2780929"/>
            <a:ext cx="8964488" cy="1689281"/>
            <a:chOff x="208823" y="2780929"/>
            <a:chExt cx="8964488" cy="1689281"/>
          </a:xfrm>
        </p:grpSpPr>
        <p:sp>
          <p:nvSpPr>
            <p:cNvPr id="6" name="ZoneTexte 5"/>
            <p:cNvSpPr txBox="1"/>
            <p:nvPr/>
          </p:nvSpPr>
          <p:spPr>
            <a:xfrm>
              <a:off x="208823" y="4162433"/>
              <a:ext cx="8964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latin typeface="Century Gothic" pitchFamily="34" charset="0"/>
                </a:rPr>
                <a:t>Exemple :  * 8/20 à G 112 et 12/20 à G 111 </a:t>
              </a:r>
              <a:r>
                <a:rPr lang="fr-FR" sz="1400" b="1" dirty="0" smtClean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 10/20 à l’UE 1  G112 acquis par compensation 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75656" y="2780929"/>
              <a:ext cx="6585987" cy="582774"/>
            </a:xfrm>
            <a:prstGeom prst="rect">
              <a:avLst/>
            </a:prstGeom>
            <a:solidFill>
              <a:schemeClr val="accent2">
                <a:alpha val="14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154074" y="3363703"/>
            <a:ext cx="7794612" cy="1629727"/>
            <a:chOff x="1154074" y="3363703"/>
            <a:chExt cx="7794612" cy="1629727"/>
          </a:xfrm>
        </p:grpSpPr>
        <p:sp>
          <p:nvSpPr>
            <p:cNvPr id="10" name="ZoneTexte 9"/>
            <p:cNvSpPr txBox="1"/>
            <p:nvPr/>
          </p:nvSpPr>
          <p:spPr>
            <a:xfrm>
              <a:off x="1154074" y="4470210"/>
              <a:ext cx="7794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* 8/20 à G 121 ; 9/20 à G 122 et 13/20 à G 123  10/20 à l’UE 2 </a:t>
              </a:r>
              <a:r>
                <a:rPr lang="fr-FR" sz="1400" b="1" dirty="0" smtClean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/>
              </a:r>
              <a:br>
                <a:rPr lang="fr-FR" sz="1400" b="1" dirty="0" smtClean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</a:br>
              <a:r>
                <a:rPr lang="fr-FR" sz="1400" b="1" dirty="0" smtClean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                 </a:t>
              </a:r>
              <a:r>
                <a:rPr lang="fr-FR" sz="1400" b="1" dirty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G121 &amp; G122 validés par compensation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75656" y="3363703"/>
              <a:ext cx="6585987" cy="739792"/>
            </a:xfrm>
            <a:prstGeom prst="rect">
              <a:avLst/>
            </a:prstGeom>
            <a:solidFill>
              <a:schemeClr val="accent2">
                <a:alpha val="14000"/>
              </a:scheme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95979" y="6403973"/>
            <a:ext cx="5372165" cy="634138"/>
            <a:chOff x="495979" y="6403973"/>
            <a:chExt cx="5372165" cy="634138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495979" y="6403973"/>
              <a:ext cx="4796101" cy="5534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" name="Flèche droite 11"/>
            <p:cNvSpPr/>
            <p:nvPr/>
          </p:nvSpPr>
          <p:spPr>
            <a:xfrm>
              <a:off x="797778" y="6473249"/>
              <a:ext cx="389846" cy="34012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63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259632" y="6453336"/>
              <a:ext cx="4608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Century Gothic" pitchFamily="34" charset="0"/>
                </a:rPr>
                <a:t>cas de G 112, G121 &amp; 122 dans l’exemple</a:t>
              </a:r>
            </a:p>
            <a:p>
              <a:endParaRPr lang="fr-FR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79512" y="1556792"/>
            <a:ext cx="864096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par compensation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en obtenant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au moins 10/20 à l’UE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(a partir du calcul de la moyenne entre les ECUE, en tenant compte des coefficients propres a chacun d’entre eux).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12059" y="1052735"/>
            <a:ext cx="8640960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Entre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d’un semestre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: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sz="10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50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Toutes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les 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du semestre peuvent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être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compensées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entre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elles.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sz="1000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sz="10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Il n’y 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pas de note éliminatoire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00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Un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jury de semestre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se réunit à la fin de chaque semestre.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Il est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habilité à accorder des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«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 points jury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 »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pour l’obtention du semestre. </a:t>
            </a: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00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L’obtention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du semestre induit la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capitalisation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toutes les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UE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qui le composent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. </a:t>
            </a:r>
            <a:endParaRPr lang="fr-FR" sz="14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32539" y="544522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12059" y="4437112"/>
            <a:ext cx="8640960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Entre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semestres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: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sz="11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4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Compensation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possible entre les semestres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1 et 2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;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Compensation possible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entre les semestres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3 et 4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;</a:t>
            </a: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Compensation possible entre les semestres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5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et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6.</a:t>
            </a:r>
            <a:endParaRPr lang="fr-FR" sz="1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298" y="452775"/>
            <a:ext cx="88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Règles de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compensation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: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6144" y="620688"/>
            <a:ext cx="889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Si le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semestre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n’est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pas acquis ou compensé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modules non validés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dans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UE non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acquises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et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non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compensées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doivent impérativement être « repassées »,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lors de la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2</a:t>
            </a:r>
            <a:r>
              <a:rPr lang="fr-FR" b="1" baseline="30000" dirty="0">
                <a:solidFill>
                  <a:srgbClr val="002060"/>
                </a:solidFill>
                <a:latin typeface="Century Gothic" pitchFamily="34" charset="0"/>
              </a:rPr>
              <a:t>e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session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.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7486" y="1774499"/>
            <a:ext cx="864096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meilleure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des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2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notes est conservée. </a:t>
            </a: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2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Une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note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inférieure à 10/20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dans une unité non compensée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ne peut être conservée d’une année sur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l’autre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fr-FR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7486" y="1347733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géographie de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1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 1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examen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écrit</a:t>
            </a:r>
          </a:p>
          <a:p>
            <a:pPr marL="176212" lvl="1" algn="just">
              <a:lnSpc>
                <a:spcPct val="90000"/>
              </a:lnSpc>
              <a:buSzPct val="11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géographie de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2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et de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3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 1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examen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oral</a:t>
            </a:r>
          </a:p>
          <a:p>
            <a:pPr marL="176212" lvl="1" algn="just">
              <a:lnSpc>
                <a:spcPct val="90000"/>
              </a:lnSpc>
              <a:buSzPct val="11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4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et de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UE 5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modalités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contrôle des connaissances de la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discipline à laquelle ils sont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rattachés</a:t>
            </a:r>
          </a:p>
          <a:p>
            <a:pPr marL="176212" lvl="1" algn="just">
              <a:lnSpc>
                <a:spcPct val="90000"/>
              </a:lnSpc>
              <a:buSzPct val="11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ECUE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G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151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« Initiation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au diagnostic territorial, niveau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1 »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L1S1)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           1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examen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oral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144" y="620688"/>
            <a:ext cx="889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Pour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la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2</a:t>
            </a:r>
            <a:r>
              <a:rPr lang="fr-FR" b="1" baseline="30000" dirty="0">
                <a:solidFill>
                  <a:srgbClr val="002060"/>
                </a:solidFill>
                <a:latin typeface="Century Gothic" pitchFamily="34" charset="0"/>
              </a:rPr>
              <a:t>e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 session d’examen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: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mêmes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modalités pour le contrôle continu et l’examen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terminal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56794" y="4653136"/>
            <a:ext cx="8987207" cy="1251376"/>
            <a:chOff x="156794" y="4653136"/>
            <a:chExt cx="8987207" cy="1251376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156794" y="4653136"/>
              <a:ext cx="8879702" cy="125137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46085" y="4737918"/>
              <a:ext cx="86979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Module UEPP IUFM + enseignement optionnel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ou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UEL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non « géographique »</a:t>
              </a:r>
              <a:b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  <a:sym typeface="Symbol"/>
                </a:rPr>
                <a:t>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pour les 2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sessions : évaluation selon les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modalités 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de contrôle des connaissances de la composante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à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laquelle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le module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est rattaché. </a:t>
              </a:r>
            </a:p>
          </p:txBody>
        </p:sp>
        <p:pic>
          <p:nvPicPr>
            <p:cNvPr id="15" name="Picture 2" descr="C:\Users\sd\AppData\Local\Microsoft\Windows\Temporary Internet Files\Content.IE5\7922NMKX\MC90041132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04" y="4916368"/>
              <a:ext cx="466562" cy="372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88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395536" y="1255440"/>
            <a:ext cx="8424936" cy="411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lvl="2"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marL="182563" indent="-18256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Plus de 2 semestres non acquis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et non compensés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: pas de progression</a:t>
            </a:r>
            <a:endParaRPr lang="fr-FR" b="1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  <a:p>
            <a:pPr marL="530225" lvl="1" indent="-354013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endParaRPr lang="fr-FR" sz="10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5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L’évaluation </a:t>
            </a:r>
            <a:r>
              <a:rPr lang="fr-FR" dirty="0"/>
              <a:t>des enseignements de </a:t>
            </a:r>
            <a:r>
              <a:rPr lang="fr-FR" dirty="0" smtClean="0"/>
              <a:t>géographie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5012" y="694437"/>
            <a:ext cx="889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6850" algn="just"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Règles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progression :</a:t>
            </a:r>
          </a:p>
          <a:p>
            <a:pPr marL="285750" indent="-196850" algn="just">
              <a:buSzPct val="70000"/>
              <a:buBlip>
                <a:blip r:embed="rId3"/>
              </a:buBlip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1255440"/>
            <a:ext cx="86409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1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semestre non acquis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et non compensé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: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possibilité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de s’inscrire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dans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année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supérieure.</a:t>
            </a:r>
            <a:endParaRPr lang="fr-FR" sz="105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74520" y="1318566"/>
            <a:ext cx="8745952" cy="3118546"/>
            <a:chOff x="74520" y="1318566"/>
            <a:chExt cx="8745952" cy="3118546"/>
          </a:xfrm>
        </p:grpSpPr>
        <p:grpSp>
          <p:nvGrpSpPr>
            <p:cNvPr id="18" name="Groupe 17"/>
            <p:cNvGrpSpPr/>
            <p:nvPr/>
          </p:nvGrpSpPr>
          <p:grpSpPr>
            <a:xfrm>
              <a:off x="74520" y="1318566"/>
              <a:ext cx="8745952" cy="3118546"/>
              <a:chOff x="74520" y="1318566"/>
              <a:chExt cx="8745952" cy="3118546"/>
            </a:xfrm>
          </p:grpSpPr>
          <p:sp>
            <p:nvSpPr>
              <p:cNvPr id="17" name="Rectangle à coins arrondis 16"/>
              <p:cNvSpPr/>
              <p:nvPr/>
            </p:nvSpPr>
            <p:spPr>
              <a:xfrm>
                <a:off x="352201" y="3122610"/>
                <a:ext cx="8468271" cy="1098478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74520" y="1318566"/>
                <a:ext cx="8640960" cy="3118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 smtClean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 smtClean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 smtClean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marL="182563" indent="-182563" algn="just">
                  <a:lnSpc>
                    <a:spcPct val="90000"/>
                  </a:lnSpc>
                  <a:buSzPct val="70000"/>
                  <a:buBlip>
                    <a:blip r:embed="rId2"/>
                  </a:buBlip>
                </a:pPr>
                <a:endParaRPr lang="fr-FR" dirty="0" smtClean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algn="just">
                  <a:lnSpc>
                    <a:spcPct val="90000"/>
                  </a:lnSpc>
                  <a:buSzPct val="70000"/>
                </a:pPr>
                <a:endParaRPr lang="fr-FR" dirty="0">
                  <a:solidFill>
                    <a:srgbClr val="002060"/>
                  </a:solidFill>
                  <a:latin typeface="Century Gothic" pitchFamily="34" charset="0"/>
                  <a:sym typeface="Symbol"/>
                </a:endParaRPr>
              </a:p>
              <a:p>
                <a:pPr lvl="2" algn="just">
                  <a:lnSpc>
                    <a:spcPct val="90000"/>
                  </a:lnSpc>
                  <a:buSzPct val="70000"/>
                </a:pP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Les 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demandes adressées </a:t>
                </a:r>
                <a:r>
                  <a:rPr lang="fr-FR" b="1" dirty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au jury </a:t>
                </a:r>
                <a:r>
                  <a:rPr lang="fr-FR" b="1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devront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 </a:t>
                </a:r>
                <a:r>
                  <a:rPr lang="fr-FR" dirty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être 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effectuées </a:t>
                </a:r>
                <a:r>
                  <a:rPr lang="fr-FR" dirty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par </a:t>
                </a:r>
                <a:r>
                  <a:rPr lang="fr-FR" b="1" dirty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courrier postal </a:t>
                </a:r>
                <a:r>
                  <a:rPr lang="fr-FR" dirty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à l'attention du directeur des études. Tout autre type d'envoi (par mail, notamment) ne sera pas examiné</a:t>
                </a:r>
                <a:r>
                  <a:rPr lang="fr-FR" dirty="0" smtClean="0">
                    <a:solidFill>
                      <a:schemeClr val="bg1"/>
                    </a:solidFill>
                    <a:latin typeface="Century Gothic" pitchFamily="34" charset="0"/>
                    <a:sym typeface="Symbol"/>
                  </a:rPr>
                  <a:t>.</a:t>
                </a:r>
              </a:p>
              <a:p>
                <a:pPr marL="176212" lvl="1" algn="just">
                  <a:lnSpc>
                    <a:spcPct val="90000"/>
                  </a:lnSpc>
                  <a:buSzPct val="110000"/>
                </a:pPr>
                <a:endParaRPr lang="fr-FR" sz="1000" b="1" dirty="0" smtClean="0">
                  <a:solidFill>
                    <a:srgbClr val="002060"/>
                  </a:solidFill>
                  <a:latin typeface="Century Gothic" pitchFamily="34" charset="0"/>
                </a:endParaRPr>
              </a:p>
              <a:p>
                <a:pPr marL="176212" lvl="1" algn="just">
                  <a:lnSpc>
                    <a:spcPct val="90000"/>
                  </a:lnSpc>
                  <a:buSzPct val="110000"/>
                </a:pPr>
                <a:endParaRPr lang="fr-FR" sz="1050" dirty="0">
                  <a:solidFill>
                    <a:srgbClr val="002060"/>
                  </a:solidFill>
                  <a:latin typeface="Century Gothic" pitchFamily="34" charset="0"/>
                </a:endParaRPr>
              </a:p>
            </p:txBody>
          </p:sp>
        </p:grpSp>
        <p:pic>
          <p:nvPicPr>
            <p:cNvPr id="13" name="Picture 2" descr="C:\Users\sd\AppData\Local\Microsoft\Windows\Temporary Internet Files\Content.IE5\7922NMKX\MC90041132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30" y="3416543"/>
              <a:ext cx="466562" cy="372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ZoneTexte 13"/>
          <p:cNvSpPr txBox="1"/>
          <p:nvPr/>
        </p:nvSpPr>
        <p:spPr>
          <a:xfrm>
            <a:off x="395536" y="1255440"/>
            <a:ext cx="8640960" cy="1982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2 semestres non acquis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et non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compensés : progression en année supérieure conditionnée par une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autorisation du jury</a:t>
            </a:r>
          </a:p>
          <a:p>
            <a:pPr algn="just">
              <a:lnSpc>
                <a:spcPct val="90000"/>
              </a:lnSpc>
              <a:buSzPct val="70000"/>
            </a:pP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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demande de dérogation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  <a:sym typeface="Symbol"/>
              </a:rPr>
              <a:t>nécessaire</a:t>
            </a:r>
            <a:endParaRPr lang="fr-FR" sz="10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76212" lvl="1" algn="just">
              <a:lnSpc>
                <a:spcPct val="90000"/>
              </a:lnSpc>
              <a:buSzPct val="110000"/>
            </a:pPr>
            <a:endParaRPr lang="fr-FR" sz="1050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d\Documents\LICENCE UPJV\Communication\phot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8496944" cy="65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2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1763688" y="1740310"/>
            <a:ext cx="6120680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23528" y="-243408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Réussir en licence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riangle isocèle 4"/>
          <p:cNvSpPr/>
          <p:nvPr/>
        </p:nvSpPr>
        <p:spPr>
          <a:xfrm rot="5400000">
            <a:off x="539552" y="116632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3480" y="701103"/>
            <a:ext cx="817240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</a:rPr>
              <a:t>Les enseignants-référents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9552" y="1385432"/>
            <a:ext cx="84969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Chaque étudiant de L1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est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accompagné par un enseignant-référent </a:t>
            </a: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9552" y="1774557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Le nom de votre enseignant-référent sera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communiqué au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début du semestre </a:t>
            </a:r>
            <a:endParaRPr lang="fr-FR" b="1" dirty="0" smtClean="0">
              <a:solidFill>
                <a:schemeClr val="bg1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39552" y="5827952"/>
            <a:ext cx="8172400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7163" y="6011996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Un livret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« Passeport Réussite »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sera distribué en cours de semestre</a:t>
            </a:r>
            <a:endParaRPr lang="fr-FR" dirty="0" smtClean="0">
              <a:solidFill>
                <a:schemeClr val="bg1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914316" y="1934570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635400" y="5980637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39552" y="1412776"/>
            <a:ext cx="8496944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L’enseignant-référent assure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un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suivi régulier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et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répond aux demandes pédagogiques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des étudiants.</a:t>
            </a: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Il organise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en début de semestre une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réunion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avec les étudiants dont il est responsable pour présenter son rôle et les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modalités de fonctionnement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leurs relations. </a:t>
            </a: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3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Il aide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les responsables d’année dans leurs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prises de décision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, en particulier au cours des délibérations de fin de semestre et d’année, pour l’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attribution des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« points jury ».</a:t>
            </a:r>
            <a:endParaRPr lang="fr-FR" dirty="0" smtClean="0">
              <a:solidFill>
                <a:srgbClr val="002060"/>
              </a:solidFill>
              <a:latin typeface="Century Gothic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532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4" grpId="0" animBg="1"/>
      <p:bldP spid="11" grpId="0"/>
      <p:bldP spid="15" grpId="0" animBg="1"/>
      <p:bldP spid="15" grpId="1" animBg="1"/>
      <p:bldP spid="16" grpId="0" animBg="1"/>
      <p:bldP spid="16" grpId="1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g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79" y="1196752"/>
            <a:ext cx="5347320" cy="54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8388424" cy="944511"/>
          </a:xfr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Les principaux types de débouchés de la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Triangle isocèle 6"/>
          <p:cNvSpPr/>
          <p:nvPr/>
        </p:nvSpPr>
        <p:spPr>
          <a:xfrm rot="5400000">
            <a:off x="1391698" y="188640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5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39552" y="1088993"/>
            <a:ext cx="84969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2 tuteurs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à votre disposition, effectueront des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permanences à la BS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de géographie</a:t>
            </a: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3480" y="404664"/>
            <a:ext cx="817240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200"/>
              </a:lnSpc>
              <a:buSzPct val="70000"/>
              <a:buBlip>
                <a:blip r:embed="rId3"/>
              </a:buBlip>
            </a:pPr>
            <a:r>
              <a:rPr lang="fr-FR" b="1" dirty="0" smtClean="0">
                <a:solidFill>
                  <a:srgbClr val="002060"/>
                </a:solidFill>
              </a:rPr>
              <a:t>Le tutorat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1296003" y="1740310"/>
            <a:ext cx="6732381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98682" y="181131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Le planning des permanences  des tuteurs sera communiqué en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début de semestre</a:t>
            </a:r>
            <a:endParaRPr lang="fr-FR" b="1" dirty="0" smtClean="0">
              <a:solidFill>
                <a:schemeClr val="bg1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196276" y="5900847"/>
            <a:ext cx="7201695" cy="7374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98683" y="5991935"/>
            <a:ext cx="700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Le planning des séances et la constitution des groupes  seront établis en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début de semestre</a:t>
            </a:r>
            <a:endParaRPr lang="fr-FR" b="1" dirty="0" smtClean="0">
              <a:solidFill>
                <a:schemeClr val="bg1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Réussir en licence</a:t>
            </a:r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899592" y="4735481"/>
            <a:ext cx="7678335" cy="1043166"/>
            <a:chOff x="899592" y="4735481"/>
            <a:chExt cx="7678335" cy="1043166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899592" y="4735481"/>
              <a:ext cx="7678335" cy="86409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246372" y="4855317"/>
              <a:ext cx="72302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Chaque étudiant de L1 de géographie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fr-FR" dirty="0" smtClean="0">
                  <a:solidFill>
                    <a:schemeClr val="bg1"/>
                  </a:solidFill>
                  <a:latin typeface="Century Gothic" pitchFamily="34" charset="0"/>
                </a:rPr>
                <a:t>doit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  <a:r>
                <a:rPr lang="fr-FR" b="1" dirty="0">
                  <a:solidFill>
                    <a:schemeClr val="bg1"/>
                  </a:solidFill>
                  <a:latin typeface="Century Gothic" pitchFamily="34" charset="0"/>
                </a:rPr>
                <a:t>obligatoirement </a:t>
              </a:r>
              <a:r>
                <a:rPr lang="fr-FR" dirty="0">
                  <a:solidFill>
                    <a:schemeClr val="bg1"/>
                  </a:solidFill>
                  <a:latin typeface="Century Gothic" pitchFamily="34" charset="0"/>
                </a:rPr>
                <a:t>participer à l'une de ces </a:t>
              </a:r>
              <a:r>
                <a:rPr lang="fr-FR" b="1" dirty="0" smtClean="0">
                  <a:solidFill>
                    <a:schemeClr val="bg1"/>
                  </a:solidFill>
                  <a:latin typeface="Century Gothic" pitchFamily="34" charset="0"/>
                </a:rPr>
                <a:t>séances de travail</a:t>
              </a:r>
              <a:endParaRPr lang="fr-FR" b="1" dirty="0">
                <a:solidFill>
                  <a:srgbClr val="002060"/>
                </a:solidFill>
                <a:latin typeface="Century Gothic" pitchFamily="34" charset="0"/>
              </a:endParaRPr>
            </a:p>
            <a:p>
              <a:pPr algn="ctr"/>
              <a:endParaRPr lang="fr-FR" dirty="0"/>
            </a:p>
          </p:txBody>
        </p:sp>
        <p:pic>
          <p:nvPicPr>
            <p:cNvPr id="15" name="Picture 2" descr="C:\Users\sd\AppData\Local\Microsoft\Windows\Temporary Internet Files\Content.IE5\7922NMKX\MC900411320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740" y="4911083"/>
              <a:ext cx="466562" cy="372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Flèche droite 19"/>
          <p:cNvSpPr/>
          <p:nvPr/>
        </p:nvSpPr>
        <p:spPr>
          <a:xfrm>
            <a:off x="1667352" y="1939994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Flèche droite 20"/>
          <p:cNvSpPr/>
          <p:nvPr/>
        </p:nvSpPr>
        <p:spPr>
          <a:xfrm>
            <a:off x="1296194" y="6164946"/>
            <a:ext cx="672400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39552" y="4126126"/>
            <a:ext cx="850489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Ils dispenseront au cours du semestre des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séances de travail en groupe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fr-FR" dirty="0">
              <a:solidFill>
                <a:srgbClr val="002060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403648" y="1196752"/>
            <a:ext cx="8496944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70000"/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65113" indent="-265113" algn="just">
              <a:lnSpc>
                <a:spcPct val="90000"/>
              </a:lnSpc>
              <a:buSzPct val="70000"/>
              <a:buBlip>
                <a:blip r:embed="rId2"/>
              </a:buBlip>
            </a:pPr>
            <a:endParaRPr lang="fr-FR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742950" lvl="1" indent="-285750" algn="just">
              <a:lnSpc>
                <a:spcPct val="90000"/>
              </a:lnSpc>
              <a:buSzPct val="110000"/>
              <a:buFont typeface="Wingdings" pitchFamily="2" charset="2"/>
              <a:buChar char="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Claire Guilbaud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étudiante en Master 1 </a:t>
            </a:r>
            <a:r>
              <a:rPr lang="fr-FR" i="1" dirty="0" smtClean="0">
                <a:solidFill>
                  <a:srgbClr val="002060"/>
                </a:solidFill>
                <a:latin typeface="Century Gothic" pitchFamily="34" charset="0"/>
              </a:rPr>
              <a:t>DyGiTer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;</a:t>
            </a:r>
          </a:p>
          <a:p>
            <a:pPr marL="811213" indent="176213" algn="just">
              <a:lnSpc>
                <a:spcPct val="90000"/>
              </a:lnSpc>
              <a:buSzPct val="70000"/>
            </a:pP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claire.guilbaud@etud.u-picardie.fr</a:t>
            </a:r>
          </a:p>
          <a:p>
            <a:pPr marL="811213" indent="176213" algn="just">
              <a:lnSpc>
                <a:spcPct val="90000"/>
              </a:lnSpc>
              <a:buSzPct val="70000"/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  <a:p>
            <a:pPr marL="811213" indent="-368300" algn="just">
              <a:lnSpc>
                <a:spcPct val="90000"/>
              </a:lnSpc>
              <a:buSzPct val="110000"/>
              <a:buFont typeface="Wingdings" pitchFamily="2" charset="2"/>
              <a:buChar char="F"/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Antoine Mazé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étudiant en Master 1 </a:t>
            </a:r>
            <a:r>
              <a:rPr lang="fr-FR" i="1" dirty="0" smtClean="0">
                <a:solidFill>
                  <a:srgbClr val="002060"/>
                </a:solidFill>
                <a:latin typeface="Century Gothic" pitchFamily="34" charset="0"/>
              </a:rPr>
              <a:t>DyGiTer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; </a:t>
            </a:r>
          </a:p>
          <a:p>
            <a:pPr marL="530225" indent="546100" algn="just">
              <a:lnSpc>
                <a:spcPct val="90000"/>
              </a:lnSpc>
              <a:buSzPct val="70000"/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antoine.maze@yahoo.fr</a:t>
            </a:r>
          </a:p>
        </p:txBody>
      </p:sp>
    </p:spTree>
    <p:extLst>
      <p:ext uri="{BB962C8B-B14F-4D97-AF65-F5344CB8AC3E}">
        <p14:creationId xmlns:p14="http://schemas.microsoft.com/office/powerpoint/2010/main" val="864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8" grpId="0" animBg="1"/>
      <p:bldP spid="11" grpId="0"/>
      <p:bldP spid="20" grpId="0" animBg="1"/>
      <p:bldP spid="20" grpId="1" animBg="1"/>
      <p:bldP spid="21" grpId="0" animBg="1"/>
      <p:bldP spid="21" grpId="1" animBg="1"/>
      <p:bldP spid="9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5103" y="418262"/>
            <a:ext cx="817240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200"/>
              </a:lnSpc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Les salles de travail en géographie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9547" y="0"/>
            <a:ext cx="8388424" cy="33265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 spc="0" baseline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Réussir en licence</a:t>
            </a:r>
            <a:endParaRPr lang="fr-FR" dirty="0"/>
          </a:p>
        </p:txBody>
      </p:sp>
      <p:pic>
        <p:nvPicPr>
          <p:cNvPr id="6" name="Picture 3" descr="DSCF07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063"/>
            <a:ext cx="4732338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F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52400"/>
            <a:ext cx="4564062" cy="34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5536" y="1503960"/>
            <a:ext cx="380822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lnSpc>
                <a:spcPct val="90000"/>
              </a:lnSpc>
              <a:buSzPct val="70000"/>
              <a:buBlip>
                <a:blip r:embed="rId5"/>
              </a:buBlip>
            </a:pPr>
            <a:r>
              <a:rPr lang="fr-FR" dirty="0" smtClean="0">
                <a:solidFill>
                  <a:schemeClr val="tx2"/>
                </a:solidFill>
                <a:latin typeface="Century Gothic" pitchFamily="34" charset="0"/>
              </a:rPr>
              <a:t>(La </a:t>
            </a:r>
            <a:r>
              <a:rPr lang="fr-FR" dirty="0">
                <a:solidFill>
                  <a:schemeClr val="tx2"/>
                </a:solidFill>
                <a:latin typeface="Century Gothic" pitchFamily="34" charset="0"/>
              </a:rPr>
              <a:t>salle géomatique C 10</a:t>
            </a:r>
            <a:r>
              <a:rPr lang="fr-FR" dirty="0" smtClean="0">
                <a:solidFill>
                  <a:schemeClr val="tx2"/>
                </a:solidFill>
                <a:latin typeface="Century Gothic" pitchFamily="34" charset="0"/>
              </a:rPr>
              <a:t>6)</a:t>
            </a:r>
          </a:p>
          <a:p>
            <a:pPr algn="just">
              <a:lnSpc>
                <a:spcPct val="90000"/>
              </a:lnSpc>
              <a:buSzPct val="70000"/>
            </a:pPr>
            <a:r>
              <a:rPr lang="fr-FR" dirty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chemeClr val="tx2"/>
                </a:solidFill>
                <a:latin typeface="Century Gothic" pitchFamily="34" charset="0"/>
              </a:rPr>
              <a:t>     (+ salle informatique – C104)</a:t>
            </a:r>
            <a:endParaRPr lang="fr-FR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34212" y="5445224"/>
            <a:ext cx="380543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>
              <a:lnSpc>
                <a:spcPct val="90000"/>
              </a:lnSpc>
              <a:buSzPct val="70000"/>
              <a:buBlip>
                <a:blip r:embed="rId5"/>
              </a:buBlip>
            </a:pPr>
            <a:r>
              <a:rPr lang="fr-FR" dirty="0">
                <a:solidFill>
                  <a:schemeClr val="tx2"/>
                </a:solidFill>
                <a:latin typeface="Century Gothic" pitchFamily="34" charset="0"/>
              </a:rPr>
              <a:t>La </a:t>
            </a:r>
            <a:r>
              <a:rPr lang="fr-FR" dirty="0" smtClean="0">
                <a:solidFill>
                  <a:schemeClr val="tx2"/>
                </a:solidFill>
                <a:latin typeface="Century Gothic" pitchFamily="34" charset="0"/>
              </a:rPr>
              <a:t>Bibliothèque de Section de géographie (C102)</a:t>
            </a:r>
            <a:endParaRPr lang="fr-FR" dirty="0">
              <a:solidFill>
                <a:schemeClr val="tx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1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323528" y="-243408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Se renseigner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riangle isocèle 8"/>
          <p:cNvSpPr/>
          <p:nvPr/>
        </p:nvSpPr>
        <p:spPr>
          <a:xfrm rot="5400000">
            <a:off x="539552" y="116632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03201" y="701103"/>
            <a:ext cx="81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Scolarité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de l'UFR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d’histoire et de géographie</a:t>
            </a:r>
            <a:b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Secrétariat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de la Licence 1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géographie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: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	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Delphine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Vasseur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(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delphine.vasseur@u-picardie.fr)</a:t>
            </a: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03201" y="2756368"/>
            <a:ext cx="81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Blip>
                <a:blip r:embed="rId2"/>
              </a:buBlip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Directeur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l’UFR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: Philippe Nivet </a:t>
            </a:r>
            <a:endParaRPr lang="fr-FR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73050" indent="26988">
              <a:buSzPct val="70000"/>
            </a:pP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Directeur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adjoint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l’UFR :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Jean-Marc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Hoeblich</a:t>
            </a:r>
          </a:p>
          <a:p>
            <a:pPr marL="285750" indent="-285750">
              <a:buSzPct val="70000"/>
              <a:buBlip>
                <a:blip r:embed="rId2"/>
              </a:buBlip>
            </a:pPr>
            <a:endParaRPr lang="fr-FR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323528" y="1700808"/>
            <a:ext cx="8568952" cy="9233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43607" y="1811310"/>
            <a:ext cx="778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Pour les actualités, consulter l’affichage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en face du secrétariat de l’UFR et le s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  <a:sym typeface="Symbol"/>
              </a:rPr>
              <a:t>ite Internet de l’UFR : </a:t>
            </a:r>
            <a:r>
              <a:rPr lang="fr-FR" b="1" dirty="0" smtClean="0">
                <a:solidFill>
                  <a:schemeClr val="bg1"/>
                </a:solidFill>
              </a:rPr>
              <a:t>u-picardie.fr/histoire-geographie</a:t>
            </a:r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  <a:sym typeface="Symbol"/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3201" y="3665408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Responsable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des études et de la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L1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géographie :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  Stéphane Desruelles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(stéphanedesruelles@gmail.com)</a:t>
            </a:r>
            <a:endParaRPr lang="fr-FR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35496" y="4437111"/>
            <a:ext cx="9094856" cy="79034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1560" y="4610632"/>
            <a:ext cx="913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Compléments </a:t>
            </a:r>
            <a:r>
              <a:rPr lang="fr-FR" dirty="0">
                <a:solidFill>
                  <a:schemeClr val="bg1"/>
                </a:solidFill>
                <a:latin typeface="Century Gothic" pitchFamily="34" charset="0"/>
              </a:rPr>
              <a:t>d'information sur le 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site :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geographieamiens.wordpress.com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  <a:sym typeface="Symbol"/>
              </a:rPr>
              <a:t> 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1115616" y="5734997"/>
            <a:ext cx="6840760" cy="79034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23726" y="5807006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Activer </a:t>
            </a:r>
            <a:r>
              <a:rPr lang="fr-FR" b="1" dirty="0">
                <a:solidFill>
                  <a:schemeClr val="bg1"/>
                </a:solidFill>
                <a:latin typeface="Century Gothic" pitchFamily="34" charset="0"/>
              </a:rPr>
              <a:t>l’adresse </a:t>
            </a: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électronique « u-picardie.fr »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Consulter l’Espace Numérique de Travail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545891" y="1946449"/>
            <a:ext cx="497716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lèche droite 27"/>
          <p:cNvSpPr/>
          <p:nvPr/>
        </p:nvSpPr>
        <p:spPr>
          <a:xfrm>
            <a:off x="179512" y="4581128"/>
            <a:ext cx="516736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lèche droite 28"/>
          <p:cNvSpPr/>
          <p:nvPr/>
        </p:nvSpPr>
        <p:spPr>
          <a:xfrm>
            <a:off x="1619671" y="5914146"/>
            <a:ext cx="502689" cy="43204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31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4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6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16" grpId="0"/>
      <p:bldP spid="18" grpId="0"/>
      <p:bldP spid="25" grpId="0" animBg="1"/>
      <p:bldP spid="19" grpId="0"/>
      <p:bldP spid="26" grpId="0" animBg="1"/>
      <p:bldP spid="22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hoto &amp; films\Avril 2011 - Chine\Cité interdite\IMG_6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8" y="100554"/>
            <a:ext cx="8491936" cy="64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-276882" y="3395"/>
            <a:ext cx="9750743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>
              <a:tabLst>
                <a:tab pos="804863" algn="l"/>
                <a:tab pos="1433513" algn="l"/>
              </a:tabLst>
            </a:pPr>
            <a:r>
              <a:rPr lang="fr-FR" sz="3400" b="1" spc="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</a:t>
            </a: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es </a:t>
            </a:r>
            <a:r>
              <a:rPr lang="fr-FR" sz="3400" b="1" spc="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possibilités de mobilité </a:t>
            </a: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internationale</a:t>
            </a:r>
            <a:endParaRPr lang="fr-FR" sz="3600" dirty="0"/>
          </a:p>
          <a:p>
            <a:pPr marL="804863">
              <a:tabLst>
                <a:tab pos="804863" algn="l"/>
                <a:tab pos="1433513" algn="l"/>
              </a:tabLst>
            </a:pP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riangle isocèle 8"/>
          <p:cNvSpPr/>
          <p:nvPr/>
        </p:nvSpPr>
        <p:spPr>
          <a:xfrm rot="5400000">
            <a:off x="107504" y="126823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28710" y="976385"/>
            <a:ext cx="8419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70000"/>
              <a:buBlip>
                <a:blip r:embed="rId2"/>
              </a:buBlip>
            </a:pP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Dans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le cadre des programmes d'échange </a:t>
            </a:r>
            <a:r>
              <a:rPr lang="fr-FR" b="1" i="1" dirty="0" smtClean="0">
                <a:solidFill>
                  <a:srgbClr val="002060"/>
                </a:solidFill>
                <a:latin typeface="Century Gothic" pitchFamily="34" charset="0"/>
              </a:rPr>
              <a:t>ERASMUS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fr-FR" b="1" i="1" dirty="0" smtClean="0">
                <a:solidFill>
                  <a:srgbClr val="002060"/>
                </a:solidFill>
                <a:latin typeface="Century Gothic" pitchFamily="34" charset="0"/>
              </a:rPr>
              <a:t>CREPUQ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et</a:t>
            </a:r>
            <a:r>
              <a:rPr lang="fr-FR" b="1" i="1" dirty="0" smtClean="0">
                <a:solidFill>
                  <a:srgbClr val="002060"/>
                </a:solidFill>
                <a:latin typeface="Century Gothic" pitchFamily="34" charset="0"/>
              </a:rPr>
              <a:t> ISEP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:  possibilité </a:t>
            </a:r>
            <a:r>
              <a:rPr lang="fr-FR" dirty="0">
                <a:solidFill>
                  <a:srgbClr val="002060"/>
                </a:solidFill>
                <a:latin typeface="Century Gothic" pitchFamily="34" charset="0"/>
              </a:rPr>
              <a:t>de suivre au moins </a:t>
            </a:r>
            <a:r>
              <a:rPr lang="fr-FR" b="1" dirty="0">
                <a:solidFill>
                  <a:srgbClr val="002060"/>
                </a:solidFill>
                <a:latin typeface="Century Gothic" pitchFamily="34" charset="0"/>
              </a:rPr>
              <a:t>un semestre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notamment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en Europe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au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Canada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 ou aux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États-Unis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,  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licence 2 </a:t>
            </a:r>
            <a:r>
              <a:rPr lang="fr-FR" dirty="0" smtClean="0">
                <a:solidFill>
                  <a:srgbClr val="002060"/>
                </a:solidFill>
                <a:latin typeface="Century Gothic" pitchFamily="34" charset="0"/>
              </a:rPr>
              <a:t>ou en </a:t>
            </a:r>
            <a:r>
              <a:rPr lang="fr-FR" b="1" dirty="0" smtClean="0">
                <a:solidFill>
                  <a:srgbClr val="002060"/>
                </a:solidFill>
                <a:latin typeface="Century Gothic" pitchFamily="34" charset="0"/>
              </a:rPr>
              <a:t>licence 3</a:t>
            </a:r>
            <a:endParaRPr lang="fr-FR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35496" y="2474909"/>
            <a:ext cx="9036496" cy="12003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1560" y="2474909"/>
            <a:ext cx="847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Pour plus d'informations :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Stéphane </a:t>
            </a:r>
            <a:r>
              <a:rPr lang="fr-FR" dirty="0">
                <a:solidFill>
                  <a:schemeClr val="bg1"/>
                </a:solidFill>
                <a:latin typeface="Century Gothic" pitchFamily="34" charset="0"/>
              </a:rPr>
              <a:t>Desruelles </a:t>
            </a:r>
          </a:p>
          <a:p>
            <a:pPr marL="285750" indent="-285750">
              <a:buFont typeface="Arial" charset="0"/>
              <a:buChar char="•"/>
            </a:pPr>
            <a:r>
              <a:rPr lang="fr-FR" b="1" dirty="0" smtClean="0">
                <a:solidFill>
                  <a:schemeClr val="bg1"/>
                </a:solidFill>
                <a:latin typeface="Century Gothic" pitchFamily="34" charset="0"/>
              </a:rPr>
              <a:t>Anne Tallon</a:t>
            </a:r>
            <a:r>
              <a:rPr lang="fr-FR" dirty="0" smtClean="0">
                <a:solidFill>
                  <a:schemeClr val="bg1"/>
                </a:solidFill>
                <a:latin typeface="Century Gothic" pitchFamily="34" charset="0"/>
              </a:rPr>
              <a:t>, responsable pédagogique de la mobilité internationale à l'UFR (anne.tallon@u-picardie.fr)</a:t>
            </a:r>
            <a:endParaRPr lang="fr-FR" b="1" dirty="0" smtClean="0">
              <a:solidFill>
                <a:schemeClr val="bg1"/>
              </a:solidFill>
              <a:latin typeface="Century Gothic" pitchFamily="34" charset="0"/>
              <a:sym typeface="Symbol"/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107504" y="2924944"/>
            <a:ext cx="490656" cy="43513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3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/>
      <p:bldP spid="28" grpId="0" animBg="1"/>
      <p:bldP spid="2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251520" y="-21737"/>
            <a:ext cx="7474921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L’association des étudiants en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riangle isocèle 8"/>
          <p:cNvSpPr/>
          <p:nvPr/>
        </p:nvSpPr>
        <p:spPr>
          <a:xfrm rot="5400000">
            <a:off x="430135" y="154320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098" name="Picture 2" descr="Geo S Ystem Ami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2208"/>
            <a:ext cx="3946748" cy="39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47464" y="1082273"/>
            <a:ext cx="8217024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Collectivités locales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Services déconcentrés de l‘</a:t>
            </a: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État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20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Entreprises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 dont l'activité comporte une dimension territoriale importante    </a:t>
            </a:r>
            <a:b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</a:b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            (transport, distribution, services urbains, environnement)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Organismes internationaux </a:t>
            </a:r>
            <a:r>
              <a:rPr lang="fr-FR" sz="1800" dirty="0" smtClean="0">
                <a:solidFill>
                  <a:srgbClr val="002060"/>
                </a:solidFill>
                <a:latin typeface="Century Gothic" pitchFamily="34" charset="0"/>
              </a:rPr>
              <a:t>(aide au développement, etc.)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Enseignement</a:t>
            </a:r>
          </a:p>
          <a:p>
            <a:pPr marL="0" indent="0" algn="just">
              <a:lnSpc>
                <a:spcPct val="90000"/>
              </a:lnSpc>
              <a:buSzPct val="59000"/>
              <a:buNone/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endParaRPr lang="fr-FR" sz="18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>
              <a:lnSpc>
                <a:spcPct val="90000"/>
              </a:lnSpc>
              <a:buSzPct val="59000"/>
              <a:buBlip>
                <a:blip r:embed="rId2"/>
              </a:buBlip>
            </a:pPr>
            <a:r>
              <a:rPr lang="fr-FR" sz="1800" b="1" dirty="0" smtClean="0">
                <a:solidFill>
                  <a:srgbClr val="002060"/>
                </a:solidFill>
                <a:latin typeface="Century Gothic" pitchFamily="34" charset="0"/>
              </a:rPr>
              <a:t>Recherche</a:t>
            </a:r>
          </a:p>
          <a:p>
            <a:pPr marL="0" indent="0">
              <a:lnSpc>
                <a:spcPct val="90000"/>
              </a:lnSpc>
              <a:buSzPct val="59000"/>
              <a:buNone/>
            </a:pPr>
            <a:endParaRPr lang="fr-FR" sz="2600" dirty="0" smtClean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Les principaux </a:t>
            </a:r>
            <a:r>
              <a:rPr lang="fr-FR" sz="1800" b="1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types de débouchés de la géographie</a:t>
            </a:r>
          </a:p>
        </p:txBody>
      </p:sp>
    </p:spTree>
    <p:extLst>
      <p:ext uri="{BB962C8B-B14F-4D97-AF65-F5344CB8AC3E}">
        <p14:creationId xmlns:p14="http://schemas.microsoft.com/office/powerpoint/2010/main" val="5413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d\Documents\LICENCE UPJV\Livrets de licence\photos\IMG_1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402538" cy="63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11560" y="0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riangle isocèle 5"/>
          <p:cNvSpPr/>
          <p:nvPr/>
        </p:nvSpPr>
        <p:spPr>
          <a:xfrm rot="5400000">
            <a:off x="1391698" y="188640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4042" y="2048856"/>
            <a:ext cx="4308138" cy="3123400"/>
            <a:chOff x="14042" y="2048856"/>
            <a:chExt cx="4308138" cy="3123400"/>
          </a:xfrm>
        </p:grpSpPr>
        <p:sp>
          <p:nvSpPr>
            <p:cNvPr id="3" name="Forme libre 2"/>
            <p:cNvSpPr/>
            <p:nvPr/>
          </p:nvSpPr>
          <p:spPr>
            <a:xfrm>
              <a:off x="1972287" y="3610556"/>
              <a:ext cx="391648" cy="1263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95824" y="0"/>
                  </a:lnTo>
                  <a:lnTo>
                    <a:pt x="195824" y="1263067"/>
                  </a:lnTo>
                  <a:lnTo>
                    <a:pt x="391648" y="1263067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e libre 16"/>
            <p:cNvSpPr/>
            <p:nvPr/>
          </p:nvSpPr>
          <p:spPr>
            <a:xfrm>
              <a:off x="1972287" y="3189534"/>
              <a:ext cx="391648" cy="4210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21022"/>
                  </a:moveTo>
                  <a:lnTo>
                    <a:pt x="195824" y="421022"/>
                  </a:lnTo>
                  <a:lnTo>
                    <a:pt x="195824" y="0"/>
                  </a:lnTo>
                  <a:lnTo>
                    <a:pt x="391648" y="0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e libre 17"/>
            <p:cNvSpPr/>
            <p:nvPr/>
          </p:nvSpPr>
          <p:spPr>
            <a:xfrm>
              <a:off x="1972287" y="2347489"/>
              <a:ext cx="391648" cy="12630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63067"/>
                  </a:moveTo>
                  <a:lnTo>
                    <a:pt x="195824" y="1263067"/>
                  </a:lnTo>
                  <a:lnTo>
                    <a:pt x="195824" y="0"/>
                  </a:lnTo>
                  <a:lnTo>
                    <a:pt x="391648" y="0"/>
                  </a:lnTo>
                </a:path>
              </a:pathLst>
            </a:custGeom>
            <a:noFill/>
            <a:sp3d z="-40000" prstMaterial="matte"/>
          </p:spPr>
          <p:style>
            <a:lnRef idx="2">
              <a:schemeClr val="dk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e libre 18"/>
            <p:cNvSpPr/>
            <p:nvPr/>
          </p:nvSpPr>
          <p:spPr>
            <a:xfrm>
              <a:off x="14042" y="3311924"/>
              <a:ext cx="1958244" cy="597264"/>
            </a:xfrm>
            <a:custGeom>
              <a:avLst/>
              <a:gdLst>
                <a:gd name="connsiteX0" fmla="*/ 0 w 1958244"/>
                <a:gd name="connsiteY0" fmla="*/ 0 h 597264"/>
                <a:gd name="connsiteX1" fmla="*/ 1958244 w 1958244"/>
                <a:gd name="connsiteY1" fmla="*/ 0 h 597264"/>
                <a:gd name="connsiteX2" fmla="*/ 1958244 w 1958244"/>
                <a:gd name="connsiteY2" fmla="*/ 597264 h 597264"/>
                <a:gd name="connsiteX3" fmla="*/ 0 w 1958244"/>
                <a:gd name="connsiteY3" fmla="*/ 597264 h 597264"/>
                <a:gd name="connsiteX4" fmla="*/ 0 w 1958244"/>
                <a:gd name="connsiteY4" fmla="*/ 0 h 5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244" h="597264">
                  <a:moveTo>
                    <a:pt x="0" y="0"/>
                  </a:moveTo>
                  <a:lnTo>
                    <a:pt x="1958244" y="0"/>
                  </a:lnTo>
                  <a:lnTo>
                    <a:pt x="1958244" y="597264"/>
                  </a:lnTo>
                  <a:lnTo>
                    <a:pt x="0" y="59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Université de Picardie Jules Verne</a:t>
              </a: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2363936" y="2048856"/>
              <a:ext cx="1958244" cy="597264"/>
            </a:xfrm>
            <a:custGeom>
              <a:avLst/>
              <a:gdLst>
                <a:gd name="connsiteX0" fmla="*/ 0 w 1958244"/>
                <a:gd name="connsiteY0" fmla="*/ 0 h 597264"/>
                <a:gd name="connsiteX1" fmla="*/ 1958244 w 1958244"/>
                <a:gd name="connsiteY1" fmla="*/ 0 h 597264"/>
                <a:gd name="connsiteX2" fmla="*/ 1958244 w 1958244"/>
                <a:gd name="connsiteY2" fmla="*/ 597264 h 597264"/>
                <a:gd name="connsiteX3" fmla="*/ 0 w 1958244"/>
                <a:gd name="connsiteY3" fmla="*/ 597264 h 597264"/>
                <a:gd name="connsiteX4" fmla="*/ 0 w 1958244"/>
                <a:gd name="connsiteY4" fmla="*/ 0 h 5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244" h="597264">
                  <a:moveTo>
                    <a:pt x="0" y="0"/>
                  </a:moveTo>
                  <a:lnTo>
                    <a:pt x="1958244" y="0"/>
                  </a:lnTo>
                  <a:lnTo>
                    <a:pt x="1958244" y="597264"/>
                  </a:lnTo>
                  <a:lnTo>
                    <a:pt x="0" y="59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kern="1200" dirty="0">
                  <a:latin typeface="+mn-lt"/>
                  <a:ea typeface="+mn-ea"/>
                  <a:cs typeface="+mn-cs"/>
                </a:rPr>
                <a:t>Arts, Lettres, Langues</a:t>
              </a: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2363936" y="2890902"/>
              <a:ext cx="1958244" cy="597264"/>
            </a:xfrm>
            <a:custGeom>
              <a:avLst/>
              <a:gdLst>
                <a:gd name="connsiteX0" fmla="*/ 0 w 1958244"/>
                <a:gd name="connsiteY0" fmla="*/ 0 h 597264"/>
                <a:gd name="connsiteX1" fmla="*/ 1958244 w 1958244"/>
                <a:gd name="connsiteY1" fmla="*/ 0 h 597264"/>
                <a:gd name="connsiteX2" fmla="*/ 1958244 w 1958244"/>
                <a:gd name="connsiteY2" fmla="*/ 597264 h 597264"/>
                <a:gd name="connsiteX3" fmla="*/ 0 w 1958244"/>
                <a:gd name="connsiteY3" fmla="*/ 597264 h 597264"/>
                <a:gd name="connsiteX4" fmla="*/ 0 w 1958244"/>
                <a:gd name="connsiteY4" fmla="*/ 0 h 5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244" h="597264">
                  <a:moveTo>
                    <a:pt x="0" y="0"/>
                  </a:moveTo>
                  <a:lnTo>
                    <a:pt x="1958244" y="0"/>
                  </a:lnTo>
                  <a:lnTo>
                    <a:pt x="1958244" y="597264"/>
                  </a:lnTo>
                  <a:lnTo>
                    <a:pt x="0" y="59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kern="1200" dirty="0">
                  <a:latin typeface="+mn-lt"/>
                  <a:ea typeface="+mn-ea"/>
                  <a:cs typeface="+mn-cs"/>
                </a:rPr>
                <a:t>Droit, Economie, Gestion</a:t>
              </a:r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2363936" y="4574992"/>
              <a:ext cx="1958244" cy="597264"/>
            </a:xfrm>
            <a:custGeom>
              <a:avLst/>
              <a:gdLst>
                <a:gd name="connsiteX0" fmla="*/ 0 w 1958244"/>
                <a:gd name="connsiteY0" fmla="*/ 0 h 597264"/>
                <a:gd name="connsiteX1" fmla="*/ 1958244 w 1958244"/>
                <a:gd name="connsiteY1" fmla="*/ 0 h 597264"/>
                <a:gd name="connsiteX2" fmla="*/ 1958244 w 1958244"/>
                <a:gd name="connsiteY2" fmla="*/ 597264 h 597264"/>
                <a:gd name="connsiteX3" fmla="*/ 0 w 1958244"/>
                <a:gd name="connsiteY3" fmla="*/ 597264 h 597264"/>
                <a:gd name="connsiteX4" fmla="*/ 0 w 1958244"/>
                <a:gd name="connsiteY4" fmla="*/ 0 h 5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244" h="597264">
                  <a:moveTo>
                    <a:pt x="0" y="0"/>
                  </a:moveTo>
                  <a:lnTo>
                    <a:pt x="1958244" y="0"/>
                  </a:lnTo>
                  <a:lnTo>
                    <a:pt x="1958244" y="597264"/>
                  </a:lnTo>
                  <a:lnTo>
                    <a:pt x="0" y="59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kern="1200" dirty="0">
                  <a:latin typeface="+mn-lt"/>
                  <a:ea typeface="+mn-ea"/>
                  <a:cs typeface="+mn-cs"/>
                </a:rPr>
                <a:t>Sciences, Technologies,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5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11560" y="0"/>
            <a:ext cx="8388424" cy="94451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algn="ctr">
              <a:tabLst>
                <a:tab pos="804863" algn="l"/>
                <a:tab pos="1433513" algn="l"/>
              </a:tabLst>
            </a:pPr>
            <a:r>
              <a:rPr lang="fr-FR" sz="3400" b="1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3400" b="1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riangle isocèle 5"/>
          <p:cNvSpPr/>
          <p:nvPr/>
        </p:nvSpPr>
        <p:spPr>
          <a:xfrm rot="5400000">
            <a:off x="1391698" y="188640"/>
            <a:ext cx="432048" cy="43204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7" name="Diagramm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407046"/>
              </p:ext>
            </p:extLst>
          </p:nvPr>
        </p:nvGraphicFramePr>
        <p:xfrm>
          <a:off x="-41317" y="1205159"/>
          <a:ext cx="6768751" cy="565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ccolade fermante 3"/>
          <p:cNvSpPr/>
          <p:nvPr/>
        </p:nvSpPr>
        <p:spPr>
          <a:xfrm>
            <a:off x="6804248" y="5661248"/>
            <a:ext cx="144016" cy="1008112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959303" y="5811361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UFR d’histoire et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 de géographie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694941"/>
              </p:ext>
            </p:extLst>
          </p:nvPr>
        </p:nvGraphicFramePr>
        <p:xfrm>
          <a:off x="-1353662" y="548679"/>
          <a:ext cx="8245628" cy="630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ccolade fermante 3"/>
          <p:cNvSpPr/>
          <p:nvPr/>
        </p:nvSpPr>
        <p:spPr>
          <a:xfrm>
            <a:off x="6516216" y="5524443"/>
            <a:ext cx="175439" cy="1125187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238348" y="5833120"/>
            <a:ext cx="1726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rgbClr val="FF0000"/>
                </a:solidFill>
              </a:rPr>
              <a:t>UFR</a:t>
            </a:r>
          </a:p>
          <a:p>
            <a:pPr algn="ctr"/>
            <a:r>
              <a:rPr lang="fr-FR" sz="900" b="1" dirty="0" smtClean="0">
                <a:solidFill>
                  <a:srgbClr val="FF0000"/>
                </a:solidFill>
              </a:rPr>
              <a:t> d’histoire et</a:t>
            </a:r>
          </a:p>
          <a:p>
            <a:pPr algn="ctr"/>
            <a:r>
              <a:rPr lang="fr-FR" sz="900" b="1" dirty="0" smtClean="0">
                <a:solidFill>
                  <a:srgbClr val="FF0000"/>
                </a:solidFill>
              </a:rPr>
              <a:t> de géographie</a:t>
            </a:r>
            <a:endParaRPr lang="fr-FR" sz="900" b="1" dirty="0">
              <a:solidFill>
                <a:srgbClr val="FF0000"/>
              </a:solidFill>
            </a:endParaRPr>
          </a:p>
        </p:txBody>
      </p:sp>
      <p:sp>
        <p:nvSpPr>
          <p:cNvPr id="10" name="Accolade fermante 9"/>
          <p:cNvSpPr/>
          <p:nvPr/>
        </p:nvSpPr>
        <p:spPr>
          <a:xfrm>
            <a:off x="7458368" y="802314"/>
            <a:ext cx="209976" cy="5867046"/>
          </a:xfrm>
          <a:prstGeom prst="rightBrac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596336" y="3429000"/>
            <a:ext cx="20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Pôle Campus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438689" y="1379258"/>
            <a:ext cx="273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Pôle Arts, Pôle Campus </a:t>
            </a:r>
          </a:p>
          <a:p>
            <a:pPr algn="ctr"/>
            <a:r>
              <a:rPr lang="fr-FR" sz="1400" b="1" dirty="0" smtClean="0"/>
              <a:t>(Lettres &amp; Langues)</a:t>
            </a:r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004833" y="4149080"/>
            <a:ext cx="1607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Pôle Campus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947929" y="2780928"/>
            <a:ext cx="1873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Pôle Cathédrale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192176" y="6079341"/>
            <a:ext cx="304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Pôle Sciences, Pôle Santé, </a:t>
            </a:r>
          </a:p>
          <a:p>
            <a:pPr algn="ctr"/>
            <a:r>
              <a:rPr lang="fr-FR" sz="1400" b="1" dirty="0" smtClean="0"/>
              <a:t>Pôle Campus (STAPS)</a:t>
            </a:r>
            <a:endParaRPr lang="fr-FR" sz="1400" b="1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1" y="1211571"/>
            <a:ext cx="7392862" cy="56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-99392"/>
            <a:ext cx="8388424" cy="47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h="6350"/>
          </a:sp3d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0">
              <a:tabLst>
                <a:tab pos="95250" algn="l"/>
                <a:tab pos="1433513" algn="l"/>
              </a:tabLst>
            </a:pPr>
            <a:r>
              <a:rPr lang="fr-FR" sz="1800" b="1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Présentation générale de la licence de géographie</a:t>
            </a:r>
            <a:endParaRPr lang="fr-FR" sz="1800" b="1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1904</TotalTime>
  <Words>1625</Words>
  <Application>Microsoft Office PowerPoint</Application>
  <PresentationFormat>Affichage à l'écran (4:3)</PresentationFormat>
  <Paragraphs>312</Paragraphs>
  <Slides>35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Clarté</vt:lpstr>
      <vt:lpstr>Présentation PowerPoint</vt:lpstr>
      <vt:lpstr>L’équipe pédagogique du département de géographie</vt:lpstr>
      <vt:lpstr>Les principaux types de débouchés de la géographie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Ww&lt;</dc:title>
  <dc:creator>sd</dc:creator>
  <cp:lastModifiedBy>sd</cp:lastModifiedBy>
  <cp:revision>80</cp:revision>
  <dcterms:created xsi:type="dcterms:W3CDTF">2012-08-30T22:03:03Z</dcterms:created>
  <dcterms:modified xsi:type="dcterms:W3CDTF">2012-09-09T22:38:22Z</dcterms:modified>
</cp:coreProperties>
</file>